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88" r:id="rId6"/>
    <p:sldId id="308" r:id="rId7"/>
    <p:sldId id="311" r:id="rId9"/>
    <p:sldId id="309" r:id="rId10"/>
    <p:sldId id="310" r:id="rId11"/>
    <p:sldId id="312" r:id="rId12"/>
    <p:sldId id="315" r:id="rId13"/>
    <p:sldId id="314" r:id="rId14"/>
    <p:sldId id="264" r:id="rId15"/>
    <p:sldId id="265" r:id="rId16"/>
    <p:sldId id="267" r:id="rId17"/>
    <p:sldId id="268" r:id="rId18"/>
    <p:sldId id="269" r:id="rId19"/>
    <p:sldId id="271" r:id="rId20"/>
    <p:sldId id="274" r:id="rId21"/>
    <p:sldId id="275" r:id="rId22"/>
    <p:sldId id="293" r:id="rId23"/>
    <p:sldId id="279" r:id="rId24"/>
    <p:sldId id="280" r:id="rId25"/>
    <p:sldId id="281" r:id="rId26"/>
    <p:sldId id="284" r:id="rId27"/>
    <p:sldId id="285" r:id="rId28"/>
    <p:sldId id="290" r:id="rId29"/>
    <p:sldId id="291" r:id="rId30"/>
    <p:sldId id="287" r:id="rId31"/>
    <p:sldId id="295" r:id="rId32"/>
    <p:sldId id="296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#10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7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8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9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6D7D9-1269-438E-8486-FEBB76D063A8}" type="doc">
      <dgm:prSet loTypeId="urn:microsoft.com/office/officeart/2005/8/layout/process5#1" loCatId="process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227307F8-C87C-4176-B03B-8D7531B753F4}">
      <dgm:prSet phldrT="[文本]" custT="1"/>
      <dgm:spPr/>
      <dgm:t>
        <a:bodyPr lIns="36000" rIns="36000"/>
        <a:lstStyle/>
        <a:p>
          <a:r>
            <a:rPr lang="en-US" altLang="zh-CN" sz="1800" dirty="0"/>
            <a:t>1.</a:t>
          </a:r>
          <a:r>
            <a:rPr lang="zh-CN" altLang="en-US" sz="1800" dirty="0"/>
            <a:t>开始选课</a:t>
          </a:r>
        </a:p>
      </dgm:t>
    </dgm:pt>
    <dgm:pt modelId="{B42484C9-21D8-4494-AA4C-2B7EAE9A1FE5}" cxnId="{BA619E25-31E7-4016-BAB2-8C04EF62EADF}" type="parTrans">
      <dgm:prSet/>
      <dgm:spPr/>
      <dgm:t>
        <a:bodyPr/>
        <a:lstStyle/>
        <a:p>
          <a:endParaRPr lang="zh-CN" altLang="en-US" sz="1800"/>
        </a:p>
      </dgm:t>
    </dgm:pt>
    <dgm:pt modelId="{63E7EBCF-ABB9-4412-A3F9-A8F357788E2D}" cxnId="{BA619E25-31E7-4016-BAB2-8C04EF62EADF}" type="sibTrans">
      <dgm:prSet custT="1"/>
      <dgm:spPr/>
      <dgm:t>
        <a:bodyPr/>
        <a:lstStyle/>
        <a:p>
          <a:endParaRPr lang="zh-CN" altLang="en-US" sz="1800"/>
        </a:p>
      </dgm:t>
    </dgm:pt>
    <dgm:pt modelId="{DD15D5C8-D047-4C81-804A-8D8AB885611A}">
      <dgm:prSet phldrT="[文本]" custT="1"/>
      <dgm:spPr/>
      <dgm:t>
        <a:bodyPr lIns="36000" rIns="36000"/>
        <a:lstStyle/>
        <a:p>
          <a:r>
            <a:rPr lang="en-US" altLang="zh-CN" sz="1800" dirty="0"/>
            <a:t>2.</a:t>
          </a:r>
          <a:r>
            <a:rPr lang="zh-CN" altLang="en-US" sz="1800" dirty="0"/>
            <a:t>进入广场</a:t>
          </a:r>
        </a:p>
      </dgm:t>
    </dgm:pt>
    <dgm:pt modelId="{37D3D892-C8A3-467B-9E19-4A9EEEE57BCE}" cxnId="{757F738E-0768-471A-BFDB-C85D9CE8378A}" type="parTrans">
      <dgm:prSet/>
      <dgm:spPr/>
      <dgm:t>
        <a:bodyPr/>
        <a:lstStyle/>
        <a:p>
          <a:endParaRPr lang="zh-CN" altLang="en-US" sz="1800"/>
        </a:p>
      </dgm:t>
    </dgm:pt>
    <dgm:pt modelId="{BA401843-B88F-4499-BDED-14217198E90C}" cxnId="{757F738E-0768-471A-BFDB-C85D9CE8378A}" type="sibTrans">
      <dgm:prSet custT="1"/>
      <dgm:spPr/>
      <dgm:t>
        <a:bodyPr/>
        <a:lstStyle/>
        <a:p>
          <a:endParaRPr lang="zh-CN" altLang="en-US" sz="1800"/>
        </a:p>
      </dgm:t>
    </dgm:pt>
    <dgm:pt modelId="{5C274FA0-2005-4539-A98B-37351CF4DA0A}">
      <dgm:prSet phldrT="[文本]" custT="1"/>
      <dgm:spPr/>
      <dgm:t>
        <a:bodyPr lIns="36000" rIns="36000"/>
        <a:lstStyle/>
        <a:p>
          <a:r>
            <a:rPr lang="en-US" altLang="zh-CN" sz="1800" dirty="0"/>
            <a:t>3.</a:t>
          </a:r>
          <a:r>
            <a:rPr lang="zh-CN" altLang="en-US" sz="1800" dirty="0"/>
            <a:t>查看学习时间</a:t>
          </a:r>
        </a:p>
      </dgm:t>
    </dgm:pt>
    <dgm:pt modelId="{F4DDDD7A-6581-451D-88F2-A18C56F94D75}" cxnId="{CDCD4FB8-3921-491F-987E-BD8062E0C0A7}" type="parTrans">
      <dgm:prSet/>
      <dgm:spPr/>
      <dgm:t>
        <a:bodyPr/>
        <a:lstStyle/>
        <a:p>
          <a:endParaRPr lang="zh-CN" altLang="en-US" sz="1800"/>
        </a:p>
      </dgm:t>
    </dgm:pt>
    <dgm:pt modelId="{A9175462-9FD4-4270-BF2F-E206F6890110}" cxnId="{CDCD4FB8-3921-491F-987E-BD8062E0C0A7}" type="sibTrans">
      <dgm:prSet custT="1"/>
      <dgm:spPr/>
      <dgm:t>
        <a:bodyPr/>
        <a:lstStyle/>
        <a:p>
          <a:endParaRPr lang="zh-CN" altLang="en-US" sz="1800"/>
        </a:p>
      </dgm:t>
    </dgm:pt>
    <dgm:pt modelId="{E8052457-7044-4DD0-AB5A-39B64012F668}">
      <dgm:prSet phldrT="[文本]" custT="1"/>
      <dgm:spPr/>
      <dgm:t>
        <a:bodyPr lIns="36000" rIns="36000"/>
        <a:lstStyle/>
        <a:p>
          <a:r>
            <a:rPr lang="en-US" altLang="zh-CN" sz="1800" dirty="0"/>
            <a:t>4.</a:t>
          </a:r>
          <a:r>
            <a:rPr lang="zh-CN" altLang="en-US" sz="1800" dirty="0"/>
            <a:t>查看积分及积分规则</a:t>
          </a:r>
        </a:p>
      </dgm:t>
    </dgm:pt>
    <dgm:pt modelId="{7091181F-2ED6-49FA-8FA5-78197DE233AD}" cxnId="{18BF2193-2673-4D19-8ECC-E120B156AF08}" type="parTrans">
      <dgm:prSet/>
      <dgm:spPr/>
      <dgm:t>
        <a:bodyPr/>
        <a:lstStyle/>
        <a:p>
          <a:endParaRPr lang="zh-CN" altLang="en-US" sz="1800"/>
        </a:p>
      </dgm:t>
    </dgm:pt>
    <dgm:pt modelId="{3790031D-563F-48AA-85A3-F4F1B8F1BC78}" cxnId="{18BF2193-2673-4D19-8ECC-E120B156AF08}" type="sibTrans">
      <dgm:prSet custT="1"/>
      <dgm:spPr/>
      <dgm:t>
        <a:bodyPr/>
        <a:lstStyle/>
        <a:p>
          <a:endParaRPr lang="zh-CN" altLang="en-US" sz="1800"/>
        </a:p>
      </dgm:t>
    </dgm:pt>
    <dgm:pt modelId="{DF6B3BC2-6D01-43A8-AF0E-21CE55777E9A}">
      <dgm:prSet phldrT="[文本]" custT="1"/>
      <dgm:spPr/>
      <dgm:t>
        <a:bodyPr lIns="36000" rIns="36000"/>
        <a:lstStyle/>
        <a:p>
          <a:r>
            <a:rPr lang="en-US" altLang="zh-CN" sz="1800" dirty="0"/>
            <a:t>5.</a:t>
          </a:r>
          <a:r>
            <a:rPr lang="zh-CN" altLang="en-US" sz="1800" dirty="0"/>
            <a:t>知识点检索与学习</a:t>
          </a:r>
        </a:p>
      </dgm:t>
    </dgm:pt>
    <dgm:pt modelId="{0BCCFC3C-E882-4003-A8C9-7E40972806B0}" cxnId="{33D4E596-1149-4A89-B243-1AFA9EF465CC}" type="parTrans">
      <dgm:prSet/>
      <dgm:spPr/>
      <dgm:t>
        <a:bodyPr/>
        <a:lstStyle/>
        <a:p>
          <a:endParaRPr lang="zh-CN" altLang="en-US" sz="1800"/>
        </a:p>
      </dgm:t>
    </dgm:pt>
    <dgm:pt modelId="{CBE50A87-95E7-4BE0-B454-67993BFB6922}" cxnId="{33D4E596-1149-4A89-B243-1AFA9EF465CC}" type="sibTrans">
      <dgm:prSet custT="1"/>
      <dgm:spPr/>
      <dgm:t>
        <a:bodyPr/>
        <a:lstStyle/>
        <a:p>
          <a:endParaRPr lang="zh-CN" altLang="en-US" sz="1800"/>
        </a:p>
      </dgm:t>
    </dgm:pt>
    <dgm:pt modelId="{A122C6DB-B259-4EB1-959D-349113C77241}">
      <dgm:prSet phldrT="[文本]" custT="1"/>
      <dgm:spPr/>
      <dgm:t>
        <a:bodyPr lIns="36000" rIns="36000"/>
        <a:lstStyle/>
        <a:p>
          <a:r>
            <a:rPr lang="en-US" altLang="zh-CN" sz="1800" dirty="0"/>
            <a:t>6.</a:t>
          </a:r>
          <a:r>
            <a:rPr lang="zh-CN" altLang="en-US" sz="1800" dirty="0"/>
            <a:t>讨论与笔记</a:t>
          </a:r>
        </a:p>
      </dgm:t>
    </dgm:pt>
    <dgm:pt modelId="{1546B5F9-9D47-42EF-9DB9-A7F13807644A}" cxnId="{30948BFD-5CDB-4BC1-BDF6-13F61D586471}" type="parTrans">
      <dgm:prSet/>
      <dgm:spPr/>
      <dgm:t>
        <a:bodyPr/>
        <a:lstStyle/>
        <a:p>
          <a:endParaRPr lang="zh-CN" altLang="en-US" sz="1800"/>
        </a:p>
      </dgm:t>
    </dgm:pt>
    <dgm:pt modelId="{17D40634-2B7D-4710-B51A-1117E9AE2A1A}" cxnId="{30948BFD-5CDB-4BC1-BDF6-13F61D586471}" type="sibTrans">
      <dgm:prSet custT="1"/>
      <dgm:spPr/>
      <dgm:t>
        <a:bodyPr/>
        <a:lstStyle/>
        <a:p>
          <a:endParaRPr lang="zh-CN" altLang="en-US" sz="1800"/>
        </a:p>
      </dgm:t>
    </dgm:pt>
    <dgm:pt modelId="{0F872E77-82E7-49A1-BB83-AFFB5E579916}">
      <dgm:prSet phldrT="[文本]" custT="1"/>
      <dgm:spPr/>
      <dgm:t>
        <a:bodyPr lIns="36000" rIns="36000"/>
        <a:lstStyle/>
        <a:p>
          <a:r>
            <a:rPr lang="en-US" altLang="zh-CN" sz="1800" dirty="0"/>
            <a:t>7.</a:t>
          </a:r>
          <a:r>
            <a:rPr lang="zh-CN" altLang="en-US" sz="1800" dirty="0"/>
            <a:t>回顾学习轨迹</a:t>
          </a:r>
        </a:p>
      </dgm:t>
    </dgm:pt>
    <dgm:pt modelId="{7C303469-4E24-4F46-AA51-7AE01C8857A6}" cxnId="{080D4F61-4426-4550-91AA-C0AC8DAA52E9}" type="parTrans">
      <dgm:prSet/>
      <dgm:spPr/>
      <dgm:t>
        <a:bodyPr/>
        <a:lstStyle/>
        <a:p>
          <a:endParaRPr lang="zh-CN" altLang="en-US" sz="1800"/>
        </a:p>
      </dgm:t>
    </dgm:pt>
    <dgm:pt modelId="{355B6C44-CB27-4BEC-8904-07E454B85778}" cxnId="{080D4F61-4426-4550-91AA-C0AC8DAA52E9}" type="sibTrans">
      <dgm:prSet custT="1"/>
      <dgm:spPr/>
      <dgm:t>
        <a:bodyPr/>
        <a:lstStyle/>
        <a:p>
          <a:endParaRPr lang="zh-CN" altLang="en-US" sz="1800"/>
        </a:p>
      </dgm:t>
    </dgm:pt>
    <dgm:pt modelId="{BACBC040-1843-4D94-BD7B-5DD864180099}">
      <dgm:prSet phldrT="[文本]" custT="1"/>
      <dgm:spPr/>
      <dgm:t>
        <a:bodyPr lIns="36000" rIns="36000"/>
        <a:lstStyle/>
        <a:p>
          <a:r>
            <a:rPr lang="en-US" altLang="zh-CN" sz="1800" dirty="0"/>
            <a:t>9.</a:t>
          </a:r>
          <a:r>
            <a:rPr lang="zh-CN" altLang="en-US" sz="1800" dirty="0"/>
            <a:t>成绩查询</a:t>
          </a:r>
        </a:p>
      </dgm:t>
    </dgm:pt>
    <dgm:pt modelId="{FA658425-0A97-425F-A613-E8F488773BE0}" cxnId="{39CF6629-A65E-41FE-87CC-F4F91067FA52}" type="parTrans">
      <dgm:prSet/>
      <dgm:spPr/>
      <dgm:t>
        <a:bodyPr/>
        <a:lstStyle/>
        <a:p>
          <a:endParaRPr lang="zh-CN" altLang="en-US" sz="1800"/>
        </a:p>
      </dgm:t>
    </dgm:pt>
    <dgm:pt modelId="{01229A38-0085-4C0E-A77F-088092FDA5DE}" cxnId="{39CF6629-A65E-41FE-87CC-F4F91067FA52}" type="sibTrans">
      <dgm:prSet/>
      <dgm:spPr/>
      <dgm:t>
        <a:bodyPr/>
        <a:lstStyle/>
        <a:p>
          <a:endParaRPr lang="zh-CN" altLang="en-US" sz="1800"/>
        </a:p>
      </dgm:t>
    </dgm:pt>
    <dgm:pt modelId="{721800DC-9FC1-4C7C-A2F5-1154B2D5B28F}">
      <dgm:prSet phldrT="[文本]" custT="1"/>
      <dgm:spPr/>
      <dgm:t>
        <a:bodyPr lIns="36000" rIns="36000"/>
        <a:lstStyle/>
        <a:p>
          <a:r>
            <a:rPr lang="en-US" altLang="zh-CN" sz="1800" dirty="0"/>
            <a:t>8.</a:t>
          </a:r>
          <a:r>
            <a:rPr lang="zh-CN" altLang="en-US" sz="1800" dirty="0"/>
            <a:t>考试</a:t>
          </a:r>
        </a:p>
      </dgm:t>
    </dgm:pt>
    <dgm:pt modelId="{0B968C75-E140-40DC-9C56-DFD74044042A}" cxnId="{462E5A0B-D8E6-4580-9499-50CA9D1226D1}" type="parTrans">
      <dgm:prSet/>
      <dgm:spPr/>
      <dgm:t>
        <a:bodyPr/>
        <a:lstStyle/>
        <a:p>
          <a:endParaRPr lang="zh-CN" altLang="en-US"/>
        </a:p>
      </dgm:t>
    </dgm:pt>
    <dgm:pt modelId="{55B1E53C-2A92-4BF4-8F45-0891A592548A}" cxnId="{462E5A0B-D8E6-4580-9499-50CA9D1226D1}" type="sibTrans">
      <dgm:prSet/>
      <dgm:spPr/>
      <dgm:t>
        <a:bodyPr/>
        <a:lstStyle/>
        <a:p>
          <a:endParaRPr lang="zh-CN" altLang="en-US"/>
        </a:p>
      </dgm:t>
    </dgm:pt>
    <dgm:pt modelId="{CF4E11C6-4B82-445D-86D0-F9E3C4E8A5A4}" type="pres">
      <dgm:prSet presAssocID="{A636D7D9-1269-438E-8486-FEBB76D063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3A45E54-F208-48C1-97AD-4AF89DEB2C65}" type="pres">
      <dgm:prSet presAssocID="{227307F8-C87C-4176-B03B-8D7531B753F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391F35-921B-4AF2-98D4-D2FA081433C3}" type="pres">
      <dgm:prSet presAssocID="{63E7EBCF-ABB9-4412-A3F9-A8F357788E2D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05C69D49-3E57-4410-9F5C-4031AC0EC8D7}" type="pres">
      <dgm:prSet presAssocID="{63E7EBCF-ABB9-4412-A3F9-A8F357788E2D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ACB97C79-E9E9-4EDD-82FA-739BFB04EA8F}" type="pres">
      <dgm:prSet presAssocID="{DD15D5C8-D047-4C81-804A-8D8AB885611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EAB218-AF8A-47CF-975D-285489B48B6E}" type="pres">
      <dgm:prSet presAssocID="{BA401843-B88F-4499-BDED-14217198E90C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AACB5A35-AAC8-4E8B-B98E-71B77E26F977}" type="pres">
      <dgm:prSet presAssocID="{BA401843-B88F-4499-BDED-14217198E90C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D88C40B4-74A4-49A6-9A1E-4D42D4BBADA8}" type="pres">
      <dgm:prSet presAssocID="{5C274FA0-2005-4539-A98B-37351CF4DA0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A83614-D79E-462B-AC8E-56B3FAB7160B}" type="pres">
      <dgm:prSet presAssocID="{A9175462-9FD4-4270-BF2F-E206F6890110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1410C67E-C83B-45F3-8D04-354B2A6A71C2}" type="pres">
      <dgm:prSet presAssocID="{A9175462-9FD4-4270-BF2F-E206F6890110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928A0AA9-7B12-4988-8B38-E9D0DA4B25BD}" type="pres">
      <dgm:prSet presAssocID="{E8052457-7044-4DD0-AB5A-39B64012F66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1724C6-7D75-4F9F-9BF1-4943F561C295}" type="pres">
      <dgm:prSet presAssocID="{3790031D-563F-48AA-85A3-F4F1B8F1BC78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0D5C5F04-9818-4108-A9F3-AADA637CD993}" type="pres">
      <dgm:prSet presAssocID="{3790031D-563F-48AA-85A3-F4F1B8F1BC78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69661BAE-F1FC-4E23-85E8-21804F9CD487}" type="pres">
      <dgm:prSet presAssocID="{DF6B3BC2-6D01-43A8-AF0E-21CE55777E9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AA1716-E235-48C0-9045-C3F814269685}" type="pres">
      <dgm:prSet presAssocID="{CBE50A87-95E7-4BE0-B454-67993BFB6922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3E7EA48C-D42B-4395-8E60-845D149B957C}" type="pres">
      <dgm:prSet presAssocID="{CBE50A87-95E7-4BE0-B454-67993BFB6922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D2B0B641-586E-4E58-9614-6D19B78CC039}" type="pres">
      <dgm:prSet presAssocID="{A122C6DB-B259-4EB1-959D-349113C7724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04965-A677-402A-AD31-4CC443E51A3B}" type="pres">
      <dgm:prSet presAssocID="{17D40634-2B7D-4710-B51A-1117E9AE2A1A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99DC8658-BA67-4B6D-AA4D-782710B90FEE}" type="pres">
      <dgm:prSet presAssocID="{17D40634-2B7D-4710-B51A-1117E9AE2A1A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299CC3A1-F92B-4A03-A2A4-4CA490264775}" type="pres">
      <dgm:prSet presAssocID="{0F872E77-82E7-49A1-BB83-AFFB5E57991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5674E1-179C-400D-8AE3-3973F8C1FE8D}" type="pres">
      <dgm:prSet presAssocID="{355B6C44-CB27-4BEC-8904-07E454B85778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E38F7819-DF6A-4531-B468-D1FD00FD9A7A}" type="pres">
      <dgm:prSet presAssocID="{355B6C44-CB27-4BEC-8904-07E454B85778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EC8EDED1-0D92-415C-BC9C-B7744A39A3A3}" type="pres">
      <dgm:prSet presAssocID="{721800DC-9FC1-4C7C-A2F5-1154B2D5B28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438C4D-CD73-463B-A18A-15931EED3CA8}" type="pres">
      <dgm:prSet presAssocID="{55B1E53C-2A92-4BF4-8F45-0891A592548A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B999F683-AF06-4E9B-A9A1-6BC4F910CD0F}" type="pres">
      <dgm:prSet presAssocID="{55B1E53C-2A92-4BF4-8F45-0891A592548A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0CB18ABA-CCEF-4216-B99F-4CC28A9D84BF}" type="pres">
      <dgm:prSet presAssocID="{BACBC040-1843-4D94-BD7B-5DD86418009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1363BE-C9BD-4C0A-8944-A724C3BC0E52}" type="presOf" srcId="{0F872E77-82E7-49A1-BB83-AFFB5E579916}" destId="{299CC3A1-F92B-4A03-A2A4-4CA490264775}" srcOrd="0" destOrd="0" presId="urn:microsoft.com/office/officeart/2005/8/layout/process5#1"/>
    <dgm:cxn modelId="{96F22D07-6B6D-4E5F-A443-01E728824518}" type="presOf" srcId="{CBE50A87-95E7-4BE0-B454-67993BFB6922}" destId="{3E7EA48C-D42B-4395-8E60-845D149B957C}" srcOrd="1" destOrd="0" presId="urn:microsoft.com/office/officeart/2005/8/layout/process5#1"/>
    <dgm:cxn modelId="{462E5A0B-D8E6-4580-9499-50CA9D1226D1}" srcId="{A636D7D9-1269-438E-8486-FEBB76D063A8}" destId="{721800DC-9FC1-4C7C-A2F5-1154B2D5B28F}" srcOrd="7" destOrd="0" parTransId="{0B968C75-E140-40DC-9C56-DFD74044042A}" sibTransId="{55B1E53C-2A92-4BF4-8F45-0891A592548A}"/>
    <dgm:cxn modelId="{B4DAA257-0B9B-46FE-A5AD-5335EA7C7253}" type="presOf" srcId="{3790031D-563F-48AA-85A3-F4F1B8F1BC78}" destId="{181724C6-7D75-4F9F-9BF1-4943F561C295}" srcOrd="0" destOrd="0" presId="urn:microsoft.com/office/officeart/2005/8/layout/process5#1"/>
    <dgm:cxn modelId="{BA619E25-31E7-4016-BAB2-8C04EF62EADF}" srcId="{A636D7D9-1269-438E-8486-FEBB76D063A8}" destId="{227307F8-C87C-4176-B03B-8D7531B753F4}" srcOrd="0" destOrd="0" parTransId="{B42484C9-21D8-4494-AA4C-2B7EAE9A1FE5}" sibTransId="{63E7EBCF-ABB9-4412-A3F9-A8F357788E2D}"/>
    <dgm:cxn modelId="{AA7A097F-D076-4403-8740-14EE1D8E4829}" type="presOf" srcId="{721800DC-9FC1-4C7C-A2F5-1154B2D5B28F}" destId="{EC8EDED1-0D92-415C-BC9C-B7744A39A3A3}" srcOrd="0" destOrd="0" presId="urn:microsoft.com/office/officeart/2005/8/layout/process5#1"/>
    <dgm:cxn modelId="{03ABBC17-A7D2-4B2F-8402-7533C633CFD2}" type="presOf" srcId="{355B6C44-CB27-4BEC-8904-07E454B85778}" destId="{E38F7819-DF6A-4531-B468-D1FD00FD9A7A}" srcOrd="1" destOrd="0" presId="urn:microsoft.com/office/officeart/2005/8/layout/process5#1"/>
    <dgm:cxn modelId="{30948BFD-5CDB-4BC1-BDF6-13F61D586471}" srcId="{A636D7D9-1269-438E-8486-FEBB76D063A8}" destId="{A122C6DB-B259-4EB1-959D-349113C77241}" srcOrd="5" destOrd="0" parTransId="{1546B5F9-9D47-42EF-9DB9-A7F13807644A}" sibTransId="{17D40634-2B7D-4710-B51A-1117E9AE2A1A}"/>
    <dgm:cxn modelId="{CB07CD71-BE07-49DD-B6D8-474CDA4C5A05}" type="presOf" srcId="{A636D7D9-1269-438E-8486-FEBB76D063A8}" destId="{CF4E11C6-4B82-445D-86D0-F9E3C4E8A5A4}" srcOrd="0" destOrd="0" presId="urn:microsoft.com/office/officeart/2005/8/layout/process5#1"/>
    <dgm:cxn modelId="{1949B4D0-0842-4A1F-B4BF-63EF0CCD597A}" type="presOf" srcId="{227307F8-C87C-4176-B03B-8D7531B753F4}" destId="{C3A45E54-F208-48C1-97AD-4AF89DEB2C65}" srcOrd="0" destOrd="0" presId="urn:microsoft.com/office/officeart/2005/8/layout/process5#1"/>
    <dgm:cxn modelId="{080D4F61-4426-4550-91AA-C0AC8DAA52E9}" srcId="{A636D7D9-1269-438E-8486-FEBB76D063A8}" destId="{0F872E77-82E7-49A1-BB83-AFFB5E579916}" srcOrd="6" destOrd="0" parTransId="{7C303469-4E24-4F46-AA51-7AE01C8857A6}" sibTransId="{355B6C44-CB27-4BEC-8904-07E454B85778}"/>
    <dgm:cxn modelId="{ED709399-97C9-4DE6-A0F2-40E65825781A}" type="presOf" srcId="{A122C6DB-B259-4EB1-959D-349113C77241}" destId="{D2B0B641-586E-4E58-9614-6D19B78CC039}" srcOrd="0" destOrd="0" presId="urn:microsoft.com/office/officeart/2005/8/layout/process5#1"/>
    <dgm:cxn modelId="{CDCD4FB8-3921-491F-987E-BD8062E0C0A7}" srcId="{A636D7D9-1269-438E-8486-FEBB76D063A8}" destId="{5C274FA0-2005-4539-A98B-37351CF4DA0A}" srcOrd="2" destOrd="0" parTransId="{F4DDDD7A-6581-451D-88F2-A18C56F94D75}" sibTransId="{A9175462-9FD4-4270-BF2F-E206F6890110}"/>
    <dgm:cxn modelId="{F72D02F1-92FF-48CB-AF48-DA0BC57CF8E6}" type="presOf" srcId="{17D40634-2B7D-4710-B51A-1117E9AE2A1A}" destId="{D7C04965-A677-402A-AD31-4CC443E51A3B}" srcOrd="0" destOrd="0" presId="urn:microsoft.com/office/officeart/2005/8/layout/process5#1"/>
    <dgm:cxn modelId="{EF0C95A2-14BC-49A1-AB08-7EC250F6423F}" type="presOf" srcId="{A9175462-9FD4-4270-BF2F-E206F6890110}" destId="{34A83614-D79E-462B-AC8E-56B3FAB7160B}" srcOrd="0" destOrd="0" presId="urn:microsoft.com/office/officeart/2005/8/layout/process5#1"/>
    <dgm:cxn modelId="{09584240-68AB-4DEE-BCED-DFA8248E1CF0}" type="presOf" srcId="{DF6B3BC2-6D01-43A8-AF0E-21CE55777E9A}" destId="{69661BAE-F1FC-4E23-85E8-21804F9CD487}" srcOrd="0" destOrd="0" presId="urn:microsoft.com/office/officeart/2005/8/layout/process5#1"/>
    <dgm:cxn modelId="{D7DBF9DC-B4C1-4F3F-A8EB-D924AA09EDE1}" type="presOf" srcId="{55B1E53C-2A92-4BF4-8F45-0891A592548A}" destId="{B999F683-AF06-4E9B-A9A1-6BC4F910CD0F}" srcOrd="1" destOrd="0" presId="urn:microsoft.com/office/officeart/2005/8/layout/process5#1"/>
    <dgm:cxn modelId="{D063C57A-3B45-49B1-A01A-5717A977B5E8}" type="presOf" srcId="{BACBC040-1843-4D94-BD7B-5DD864180099}" destId="{0CB18ABA-CCEF-4216-B99F-4CC28A9D84BF}" srcOrd="0" destOrd="0" presId="urn:microsoft.com/office/officeart/2005/8/layout/process5#1"/>
    <dgm:cxn modelId="{56F98EF5-585B-405E-B4ED-27260653823D}" type="presOf" srcId="{E8052457-7044-4DD0-AB5A-39B64012F668}" destId="{928A0AA9-7B12-4988-8B38-E9D0DA4B25BD}" srcOrd="0" destOrd="0" presId="urn:microsoft.com/office/officeart/2005/8/layout/process5#1"/>
    <dgm:cxn modelId="{39CF6629-A65E-41FE-87CC-F4F91067FA52}" srcId="{A636D7D9-1269-438E-8486-FEBB76D063A8}" destId="{BACBC040-1843-4D94-BD7B-5DD864180099}" srcOrd="8" destOrd="0" parTransId="{FA658425-0A97-425F-A613-E8F488773BE0}" sibTransId="{01229A38-0085-4C0E-A77F-088092FDA5DE}"/>
    <dgm:cxn modelId="{6F39E312-F069-4D0C-8E3D-9154E1E88A73}" type="presOf" srcId="{A9175462-9FD4-4270-BF2F-E206F6890110}" destId="{1410C67E-C83B-45F3-8D04-354B2A6A71C2}" srcOrd="1" destOrd="0" presId="urn:microsoft.com/office/officeart/2005/8/layout/process5#1"/>
    <dgm:cxn modelId="{AC269B4F-61AA-4F3B-BDA6-482F5DBCEC5C}" type="presOf" srcId="{3790031D-563F-48AA-85A3-F4F1B8F1BC78}" destId="{0D5C5F04-9818-4108-A9F3-AADA637CD993}" srcOrd="1" destOrd="0" presId="urn:microsoft.com/office/officeart/2005/8/layout/process5#1"/>
    <dgm:cxn modelId="{D4A7C446-ED50-4E62-9C40-A52BA4460F40}" type="presOf" srcId="{DD15D5C8-D047-4C81-804A-8D8AB885611A}" destId="{ACB97C79-E9E9-4EDD-82FA-739BFB04EA8F}" srcOrd="0" destOrd="0" presId="urn:microsoft.com/office/officeart/2005/8/layout/process5#1"/>
    <dgm:cxn modelId="{7EC81C1D-CBC5-4866-A810-9EC02CCBBCFA}" type="presOf" srcId="{17D40634-2B7D-4710-B51A-1117E9AE2A1A}" destId="{99DC8658-BA67-4B6D-AA4D-782710B90FEE}" srcOrd="1" destOrd="0" presId="urn:microsoft.com/office/officeart/2005/8/layout/process5#1"/>
    <dgm:cxn modelId="{89BEB1C0-EA8F-43C8-B140-E16C44BC0355}" type="presOf" srcId="{355B6C44-CB27-4BEC-8904-07E454B85778}" destId="{A85674E1-179C-400D-8AE3-3973F8C1FE8D}" srcOrd="0" destOrd="0" presId="urn:microsoft.com/office/officeart/2005/8/layout/process5#1"/>
    <dgm:cxn modelId="{33D4E596-1149-4A89-B243-1AFA9EF465CC}" srcId="{A636D7D9-1269-438E-8486-FEBB76D063A8}" destId="{DF6B3BC2-6D01-43A8-AF0E-21CE55777E9A}" srcOrd="4" destOrd="0" parTransId="{0BCCFC3C-E882-4003-A8C9-7E40972806B0}" sibTransId="{CBE50A87-95E7-4BE0-B454-67993BFB6922}"/>
    <dgm:cxn modelId="{363945E6-81FF-424B-8B09-9E998107D594}" type="presOf" srcId="{CBE50A87-95E7-4BE0-B454-67993BFB6922}" destId="{5AAA1716-E235-48C0-9045-C3F814269685}" srcOrd="0" destOrd="0" presId="urn:microsoft.com/office/officeart/2005/8/layout/process5#1"/>
    <dgm:cxn modelId="{918D6772-E5E6-4AFA-AEEE-7B7E683A906E}" type="presOf" srcId="{63E7EBCF-ABB9-4412-A3F9-A8F357788E2D}" destId="{5A391F35-921B-4AF2-98D4-D2FA081433C3}" srcOrd="0" destOrd="0" presId="urn:microsoft.com/office/officeart/2005/8/layout/process5#1"/>
    <dgm:cxn modelId="{757F738E-0768-471A-BFDB-C85D9CE8378A}" srcId="{A636D7D9-1269-438E-8486-FEBB76D063A8}" destId="{DD15D5C8-D047-4C81-804A-8D8AB885611A}" srcOrd="1" destOrd="0" parTransId="{37D3D892-C8A3-467B-9E19-4A9EEEE57BCE}" sibTransId="{BA401843-B88F-4499-BDED-14217198E90C}"/>
    <dgm:cxn modelId="{1018501E-FD86-4970-9D6C-9990FD50F4F5}" type="presOf" srcId="{BA401843-B88F-4499-BDED-14217198E90C}" destId="{AACB5A35-AAC8-4E8B-B98E-71B77E26F977}" srcOrd="1" destOrd="0" presId="urn:microsoft.com/office/officeart/2005/8/layout/process5#1"/>
    <dgm:cxn modelId="{110C29CE-0E3D-4D60-98BE-F03D340DB6E4}" type="presOf" srcId="{5C274FA0-2005-4539-A98B-37351CF4DA0A}" destId="{D88C40B4-74A4-49A6-9A1E-4D42D4BBADA8}" srcOrd="0" destOrd="0" presId="urn:microsoft.com/office/officeart/2005/8/layout/process5#1"/>
    <dgm:cxn modelId="{18BF2193-2673-4D19-8ECC-E120B156AF08}" srcId="{A636D7D9-1269-438E-8486-FEBB76D063A8}" destId="{E8052457-7044-4DD0-AB5A-39B64012F668}" srcOrd="3" destOrd="0" parTransId="{7091181F-2ED6-49FA-8FA5-78197DE233AD}" sibTransId="{3790031D-563F-48AA-85A3-F4F1B8F1BC78}"/>
    <dgm:cxn modelId="{4E812296-D591-49CD-BDAC-5B8500F9EBA2}" type="presOf" srcId="{63E7EBCF-ABB9-4412-A3F9-A8F357788E2D}" destId="{05C69D49-3E57-4410-9F5C-4031AC0EC8D7}" srcOrd="1" destOrd="0" presId="urn:microsoft.com/office/officeart/2005/8/layout/process5#1"/>
    <dgm:cxn modelId="{046F0E10-261B-4438-ADA7-26E84C769785}" type="presOf" srcId="{BA401843-B88F-4499-BDED-14217198E90C}" destId="{18EAB218-AF8A-47CF-975D-285489B48B6E}" srcOrd="0" destOrd="0" presId="urn:microsoft.com/office/officeart/2005/8/layout/process5#1"/>
    <dgm:cxn modelId="{BFC06052-E3C6-4E0C-8994-E3E4C67FF241}" type="presOf" srcId="{55B1E53C-2A92-4BF4-8F45-0891A592548A}" destId="{32438C4D-CD73-463B-A18A-15931EED3CA8}" srcOrd="0" destOrd="0" presId="urn:microsoft.com/office/officeart/2005/8/layout/process5#1"/>
    <dgm:cxn modelId="{A76B1E9F-B3F7-4D54-96D3-571E7E7FA070}" type="presParOf" srcId="{CF4E11C6-4B82-445D-86D0-F9E3C4E8A5A4}" destId="{C3A45E54-F208-48C1-97AD-4AF89DEB2C65}" srcOrd="0" destOrd="0" presId="urn:microsoft.com/office/officeart/2005/8/layout/process5#1"/>
    <dgm:cxn modelId="{F7071BC4-4CB0-4F1F-9F37-DED82196831E}" type="presParOf" srcId="{CF4E11C6-4B82-445D-86D0-F9E3C4E8A5A4}" destId="{5A391F35-921B-4AF2-98D4-D2FA081433C3}" srcOrd="1" destOrd="0" presId="urn:microsoft.com/office/officeart/2005/8/layout/process5#1"/>
    <dgm:cxn modelId="{285BD6C9-8B8B-499C-B237-734364671A9A}" type="presParOf" srcId="{5A391F35-921B-4AF2-98D4-D2FA081433C3}" destId="{05C69D49-3E57-4410-9F5C-4031AC0EC8D7}" srcOrd="0" destOrd="0" presId="urn:microsoft.com/office/officeart/2005/8/layout/process5#1"/>
    <dgm:cxn modelId="{B1EC0D39-4EB2-4F4C-8CB1-D30C452F13FB}" type="presParOf" srcId="{CF4E11C6-4B82-445D-86D0-F9E3C4E8A5A4}" destId="{ACB97C79-E9E9-4EDD-82FA-739BFB04EA8F}" srcOrd="2" destOrd="0" presId="urn:microsoft.com/office/officeart/2005/8/layout/process5#1"/>
    <dgm:cxn modelId="{AFE46E59-2E91-4063-886B-668388F54468}" type="presParOf" srcId="{CF4E11C6-4B82-445D-86D0-F9E3C4E8A5A4}" destId="{18EAB218-AF8A-47CF-975D-285489B48B6E}" srcOrd="3" destOrd="0" presId="urn:microsoft.com/office/officeart/2005/8/layout/process5#1"/>
    <dgm:cxn modelId="{F978BFBA-A110-42D8-AD32-B64CCEAC1C8D}" type="presParOf" srcId="{18EAB218-AF8A-47CF-975D-285489B48B6E}" destId="{AACB5A35-AAC8-4E8B-B98E-71B77E26F977}" srcOrd="0" destOrd="0" presId="urn:microsoft.com/office/officeart/2005/8/layout/process5#1"/>
    <dgm:cxn modelId="{80502C3D-7739-4371-9D36-8EBFE9AE7C46}" type="presParOf" srcId="{CF4E11C6-4B82-445D-86D0-F9E3C4E8A5A4}" destId="{D88C40B4-74A4-49A6-9A1E-4D42D4BBADA8}" srcOrd="4" destOrd="0" presId="urn:microsoft.com/office/officeart/2005/8/layout/process5#1"/>
    <dgm:cxn modelId="{E07F288F-A836-42BE-A11E-7350D9BECAFF}" type="presParOf" srcId="{CF4E11C6-4B82-445D-86D0-F9E3C4E8A5A4}" destId="{34A83614-D79E-462B-AC8E-56B3FAB7160B}" srcOrd="5" destOrd="0" presId="urn:microsoft.com/office/officeart/2005/8/layout/process5#1"/>
    <dgm:cxn modelId="{6BB8FFD0-2EAE-46D7-9466-16D4840F4431}" type="presParOf" srcId="{34A83614-D79E-462B-AC8E-56B3FAB7160B}" destId="{1410C67E-C83B-45F3-8D04-354B2A6A71C2}" srcOrd="0" destOrd="0" presId="urn:microsoft.com/office/officeart/2005/8/layout/process5#1"/>
    <dgm:cxn modelId="{80443ABE-DA1C-43EB-BD10-88B0AC0CDC66}" type="presParOf" srcId="{CF4E11C6-4B82-445D-86D0-F9E3C4E8A5A4}" destId="{928A0AA9-7B12-4988-8B38-E9D0DA4B25BD}" srcOrd="6" destOrd="0" presId="urn:microsoft.com/office/officeart/2005/8/layout/process5#1"/>
    <dgm:cxn modelId="{88D32BEC-1D88-4FCC-A9C9-A9D12781DEF5}" type="presParOf" srcId="{CF4E11C6-4B82-445D-86D0-F9E3C4E8A5A4}" destId="{181724C6-7D75-4F9F-9BF1-4943F561C295}" srcOrd="7" destOrd="0" presId="urn:microsoft.com/office/officeart/2005/8/layout/process5#1"/>
    <dgm:cxn modelId="{D424D0AC-60F2-42AC-A92B-888193EC0802}" type="presParOf" srcId="{181724C6-7D75-4F9F-9BF1-4943F561C295}" destId="{0D5C5F04-9818-4108-A9F3-AADA637CD993}" srcOrd="0" destOrd="0" presId="urn:microsoft.com/office/officeart/2005/8/layout/process5#1"/>
    <dgm:cxn modelId="{9D9F56DE-26B6-4773-A496-9B85D0E0F266}" type="presParOf" srcId="{CF4E11C6-4B82-445D-86D0-F9E3C4E8A5A4}" destId="{69661BAE-F1FC-4E23-85E8-21804F9CD487}" srcOrd="8" destOrd="0" presId="urn:microsoft.com/office/officeart/2005/8/layout/process5#1"/>
    <dgm:cxn modelId="{CA9F89AB-D1B3-4F7A-8EC6-0C54A10B2E05}" type="presParOf" srcId="{CF4E11C6-4B82-445D-86D0-F9E3C4E8A5A4}" destId="{5AAA1716-E235-48C0-9045-C3F814269685}" srcOrd="9" destOrd="0" presId="urn:microsoft.com/office/officeart/2005/8/layout/process5#1"/>
    <dgm:cxn modelId="{03B676AE-4B04-40B6-8FCA-9E561F04A0CF}" type="presParOf" srcId="{5AAA1716-E235-48C0-9045-C3F814269685}" destId="{3E7EA48C-D42B-4395-8E60-845D149B957C}" srcOrd="0" destOrd="0" presId="urn:microsoft.com/office/officeart/2005/8/layout/process5#1"/>
    <dgm:cxn modelId="{009B7987-7583-4EB2-9948-3EE32E2750FB}" type="presParOf" srcId="{CF4E11C6-4B82-445D-86D0-F9E3C4E8A5A4}" destId="{D2B0B641-586E-4E58-9614-6D19B78CC039}" srcOrd="10" destOrd="0" presId="urn:microsoft.com/office/officeart/2005/8/layout/process5#1"/>
    <dgm:cxn modelId="{70EE940E-7B00-4029-8781-E101C5EF9782}" type="presParOf" srcId="{CF4E11C6-4B82-445D-86D0-F9E3C4E8A5A4}" destId="{D7C04965-A677-402A-AD31-4CC443E51A3B}" srcOrd="11" destOrd="0" presId="urn:microsoft.com/office/officeart/2005/8/layout/process5#1"/>
    <dgm:cxn modelId="{9904F406-002E-4A94-9C92-AAA8A6E178EF}" type="presParOf" srcId="{D7C04965-A677-402A-AD31-4CC443E51A3B}" destId="{99DC8658-BA67-4B6D-AA4D-782710B90FEE}" srcOrd="0" destOrd="0" presId="urn:microsoft.com/office/officeart/2005/8/layout/process5#1"/>
    <dgm:cxn modelId="{EAD47197-CDB4-41AF-9F7B-A8FE948A2928}" type="presParOf" srcId="{CF4E11C6-4B82-445D-86D0-F9E3C4E8A5A4}" destId="{299CC3A1-F92B-4A03-A2A4-4CA490264775}" srcOrd="12" destOrd="0" presId="urn:microsoft.com/office/officeart/2005/8/layout/process5#1"/>
    <dgm:cxn modelId="{B6CBE934-1494-4A4F-8A5E-1CB70CD9AF57}" type="presParOf" srcId="{CF4E11C6-4B82-445D-86D0-F9E3C4E8A5A4}" destId="{A85674E1-179C-400D-8AE3-3973F8C1FE8D}" srcOrd="13" destOrd="0" presId="urn:microsoft.com/office/officeart/2005/8/layout/process5#1"/>
    <dgm:cxn modelId="{EF4FC65C-0A7F-417B-8073-1EBCA0B7EEE7}" type="presParOf" srcId="{A85674E1-179C-400D-8AE3-3973F8C1FE8D}" destId="{E38F7819-DF6A-4531-B468-D1FD00FD9A7A}" srcOrd="0" destOrd="0" presId="urn:microsoft.com/office/officeart/2005/8/layout/process5#1"/>
    <dgm:cxn modelId="{4F7E4B12-5F33-482F-BA13-BDE36F0E685B}" type="presParOf" srcId="{CF4E11C6-4B82-445D-86D0-F9E3C4E8A5A4}" destId="{EC8EDED1-0D92-415C-BC9C-B7744A39A3A3}" srcOrd="14" destOrd="0" presId="urn:microsoft.com/office/officeart/2005/8/layout/process5#1"/>
    <dgm:cxn modelId="{555A4241-C028-4180-BBBA-D592F897EA9F}" type="presParOf" srcId="{CF4E11C6-4B82-445D-86D0-F9E3C4E8A5A4}" destId="{32438C4D-CD73-463B-A18A-15931EED3CA8}" srcOrd="15" destOrd="0" presId="urn:microsoft.com/office/officeart/2005/8/layout/process5#1"/>
    <dgm:cxn modelId="{E610DEDE-F42E-4327-8287-20E2FF17A6EF}" type="presParOf" srcId="{32438C4D-CD73-463B-A18A-15931EED3CA8}" destId="{B999F683-AF06-4E9B-A9A1-6BC4F910CD0F}" srcOrd="0" destOrd="0" presId="urn:microsoft.com/office/officeart/2005/8/layout/process5#1"/>
    <dgm:cxn modelId="{40B38B74-DB38-487D-B4D7-2A92C12B0B74}" type="presParOf" srcId="{CF4E11C6-4B82-445D-86D0-F9E3C4E8A5A4}" destId="{0CB18ABA-CCEF-4216-B99F-4CC28A9D84BF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10" qsCatId="simple" csTypeId="urn:microsoft.com/office/officeart/2005/8/colors/accent2_1#10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积分规则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2" qsCatId="simple" csTypeId="urn:microsoft.com/office/officeart/2005/8/colors/accent2_1#2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开始选课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3" qsCatId="simple" csTypeId="urn:microsoft.com/office/officeart/2005/8/colors/accent2_1#3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进入广场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4" qsCatId="simple" csTypeId="urn:microsoft.com/office/officeart/2005/8/colors/accent2_1#4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查看积分及</a:t>
          </a:r>
          <a:endParaRPr lang="en-US" altLang="zh-CN" sz="2000" dirty="0"/>
        </a:p>
        <a:p>
          <a:r>
            <a:rPr lang="zh-CN" altLang="en-US" sz="2000" dirty="0"/>
            <a:t>积分规则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5" qsCatId="simple" csTypeId="urn:microsoft.com/office/officeart/2005/8/colors/accent2_1#5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知识点检索与学习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6" qsCatId="simple" csTypeId="urn:microsoft.com/office/officeart/2005/8/colors/accent2_1#6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讨论与笔记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7" qsCatId="simple" csTypeId="urn:microsoft.com/office/officeart/2005/8/colors/accent2_1#7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回顾学习轨迹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8" qsCatId="simple" csTypeId="urn:microsoft.com/office/officeart/2005/8/colors/accent2_1#8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考试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9" qsCatId="simple" csTypeId="urn:microsoft.com/office/officeart/2005/8/colors/accent2_1#9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成绩查询</a:t>
          </a:r>
        </a:p>
      </dgm:t>
    </dgm:pt>
    <dgm:pt modelId="{E8EAE8DB-A17C-417C-ACF0-A86D6CDC77F1}" cxnId="{6FE5790A-B01D-4E79-98D5-22E6EF5D25DC}" type="parTrans">
      <dgm:prSet/>
      <dgm:spPr/>
      <dgm:t>
        <a:bodyPr/>
        <a:lstStyle/>
        <a:p>
          <a:endParaRPr lang="zh-CN" altLang="en-US"/>
        </a:p>
      </dgm:t>
    </dgm:pt>
    <dgm:pt modelId="{750A6F86-85ED-4AA8-932A-611CA55B456A}" cxnId="{6FE5790A-B01D-4E79-98D5-22E6EF5D25DC}" type="sibTrans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18225" cy="6156325"/>
        <a:chOff x="0" y="0"/>
        <a:chExt cx="6118225" cy="6156325"/>
      </a:xfrm>
    </dsp:grpSpPr>
    <dsp:sp modelId="{C3A45E54-F208-48C1-97AD-4AF89DEB2C65}">
      <dsp:nvSpPr>
        <dsp:cNvPr id="3" name="圆角矩形 2"/>
        <dsp:cNvSpPr/>
      </dsp:nvSpPr>
      <dsp:spPr bwMode="white">
        <a:xfrm>
          <a:off x="5377" y="986674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1.</a:t>
          </a:r>
          <a:r>
            <a:rPr lang="zh-CN" altLang="en-US" sz="1800" dirty="0">
              <a:solidFill>
                <a:schemeClr val="dk1"/>
              </a:solidFill>
            </a:rPr>
            <a:t>开始选课</a:t>
          </a:r>
          <a:endParaRPr>
            <a:solidFill>
              <a:schemeClr val="dk1"/>
            </a:solidFill>
          </a:endParaRPr>
        </a:p>
      </dsp:txBody>
      <dsp:txXfrm>
        <a:off x="5377" y="986674"/>
        <a:ext cx="1610216" cy="966130"/>
      </dsp:txXfrm>
    </dsp:sp>
    <dsp:sp modelId="{5A391F35-921B-4AF2-98D4-D2FA081433C3}">
      <dsp:nvSpPr>
        <dsp:cNvPr id="4" name="右箭头 3"/>
        <dsp:cNvSpPr/>
      </dsp:nvSpPr>
      <dsp:spPr bwMode="white">
        <a:xfrm>
          <a:off x="1766954" y="1270072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>
        <a:off x="1766954" y="1270072"/>
        <a:ext cx="341366" cy="399334"/>
      </dsp:txXfrm>
    </dsp:sp>
    <dsp:sp modelId="{ACB97C79-E9E9-4EDD-82FA-739BFB04EA8F}">
      <dsp:nvSpPr>
        <dsp:cNvPr id="5" name="圆角矩形 4"/>
        <dsp:cNvSpPr/>
      </dsp:nvSpPr>
      <dsp:spPr bwMode="white">
        <a:xfrm>
          <a:off x="2259680" y="986674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2.</a:t>
          </a:r>
          <a:r>
            <a:rPr lang="zh-CN" altLang="en-US" sz="1800" dirty="0">
              <a:solidFill>
                <a:schemeClr val="dk1"/>
              </a:solidFill>
            </a:rPr>
            <a:t>进入广场</a:t>
          </a:r>
          <a:endParaRPr>
            <a:solidFill>
              <a:schemeClr val="dk1"/>
            </a:solidFill>
          </a:endParaRPr>
        </a:p>
      </dsp:txBody>
      <dsp:txXfrm>
        <a:off x="2259680" y="986674"/>
        <a:ext cx="1610216" cy="966130"/>
      </dsp:txXfrm>
    </dsp:sp>
    <dsp:sp modelId="{18EAB218-AF8A-47CF-975D-285489B48B6E}">
      <dsp:nvSpPr>
        <dsp:cNvPr id="6" name="右箭头 5"/>
        <dsp:cNvSpPr/>
      </dsp:nvSpPr>
      <dsp:spPr bwMode="white">
        <a:xfrm>
          <a:off x="4021257" y="1270072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>
        <a:off x="4021257" y="1270072"/>
        <a:ext cx="341366" cy="399334"/>
      </dsp:txXfrm>
    </dsp:sp>
    <dsp:sp modelId="{D88C40B4-74A4-49A6-9A1E-4D42D4BBADA8}">
      <dsp:nvSpPr>
        <dsp:cNvPr id="7" name="圆角矩形 6"/>
        <dsp:cNvSpPr/>
      </dsp:nvSpPr>
      <dsp:spPr bwMode="white">
        <a:xfrm>
          <a:off x="4513983" y="986674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3.</a:t>
          </a:r>
          <a:r>
            <a:rPr lang="zh-CN" altLang="en-US" sz="1800" dirty="0">
              <a:solidFill>
                <a:schemeClr val="dk1"/>
              </a:solidFill>
            </a:rPr>
            <a:t>查看学习时间</a:t>
          </a:r>
          <a:endParaRPr>
            <a:solidFill>
              <a:schemeClr val="dk1"/>
            </a:solidFill>
          </a:endParaRPr>
        </a:p>
      </dsp:txBody>
      <dsp:txXfrm>
        <a:off x="4513983" y="986674"/>
        <a:ext cx="1610216" cy="966130"/>
      </dsp:txXfrm>
    </dsp:sp>
    <dsp:sp modelId="{34A83614-D79E-462B-AC8E-56B3FAB7160B}">
      <dsp:nvSpPr>
        <dsp:cNvPr id="8" name="右箭头 7"/>
        <dsp:cNvSpPr/>
      </dsp:nvSpPr>
      <dsp:spPr bwMode="white">
        <a:xfrm rot="5424263">
          <a:off x="5143203" y="2074284"/>
          <a:ext cx="340424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5424263">
        <a:off x="5143203" y="2074284"/>
        <a:ext cx="340424" cy="399334"/>
      </dsp:txXfrm>
    </dsp:sp>
    <dsp:sp modelId="{928A0AA9-7B12-4988-8B38-E9D0DA4B25BD}">
      <dsp:nvSpPr>
        <dsp:cNvPr id="9" name="圆角矩形 8"/>
        <dsp:cNvSpPr/>
      </dsp:nvSpPr>
      <dsp:spPr bwMode="white">
        <a:xfrm>
          <a:off x="4502631" y="2595098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4.</a:t>
          </a:r>
          <a:r>
            <a:rPr lang="zh-CN" altLang="en-US" sz="1800" dirty="0">
              <a:solidFill>
                <a:schemeClr val="dk1"/>
              </a:solidFill>
            </a:rPr>
            <a:t>查看积分及积分规则</a:t>
          </a:r>
          <a:endParaRPr>
            <a:solidFill>
              <a:schemeClr val="dk1"/>
            </a:solidFill>
          </a:endParaRPr>
        </a:p>
      </dsp:txBody>
      <dsp:txXfrm>
        <a:off x="4502631" y="2595098"/>
        <a:ext cx="1610216" cy="966130"/>
      </dsp:txXfrm>
    </dsp:sp>
    <dsp:sp modelId="{181724C6-7D75-4F9F-9BF1-4943F561C295}">
      <dsp:nvSpPr>
        <dsp:cNvPr id="10" name="右箭头 9"/>
        <dsp:cNvSpPr/>
      </dsp:nvSpPr>
      <dsp:spPr bwMode="white">
        <a:xfrm rot="10800000">
          <a:off x="4009905" y="2878496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10800000">
        <a:off x="4009905" y="2878496"/>
        <a:ext cx="341366" cy="399334"/>
      </dsp:txXfrm>
    </dsp:sp>
    <dsp:sp modelId="{69661BAE-F1FC-4E23-85E8-21804F9CD487}">
      <dsp:nvSpPr>
        <dsp:cNvPr id="11" name="圆角矩形 10"/>
        <dsp:cNvSpPr/>
      </dsp:nvSpPr>
      <dsp:spPr bwMode="white">
        <a:xfrm>
          <a:off x="2248328" y="2595098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5.</a:t>
          </a:r>
          <a:r>
            <a:rPr lang="zh-CN" altLang="en-US" sz="1800" dirty="0">
              <a:solidFill>
                <a:schemeClr val="dk1"/>
              </a:solidFill>
            </a:rPr>
            <a:t>知识点检索与学习</a:t>
          </a:r>
          <a:endParaRPr>
            <a:solidFill>
              <a:schemeClr val="dk1"/>
            </a:solidFill>
          </a:endParaRPr>
        </a:p>
      </dsp:txBody>
      <dsp:txXfrm>
        <a:off x="2248328" y="2595098"/>
        <a:ext cx="1610216" cy="966130"/>
      </dsp:txXfrm>
    </dsp:sp>
    <dsp:sp modelId="{5AAA1716-E235-48C0-9045-C3F814269685}">
      <dsp:nvSpPr>
        <dsp:cNvPr id="12" name="右箭头 11"/>
        <dsp:cNvSpPr/>
      </dsp:nvSpPr>
      <dsp:spPr bwMode="white">
        <a:xfrm rot="10800000">
          <a:off x="1755602" y="2878496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10800000">
        <a:off x="1755602" y="2878496"/>
        <a:ext cx="341366" cy="399334"/>
      </dsp:txXfrm>
    </dsp:sp>
    <dsp:sp modelId="{D2B0B641-586E-4E58-9614-6D19B78CC039}">
      <dsp:nvSpPr>
        <dsp:cNvPr id="13" name="圆角矩形 12"/>
        <dsp:cNvSpPr/>
      </dsp:nvSpPr>
      <dsp:spPr bwMode="white">
        <a:xfrm>
          <a:off x="-5975" y="2595098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6.</a:t>
          </a:r>
          <a:r>
            <a:rPr lang="zh-CN" altLang="en-US" sz="1800" dirty="0">
              <a:solidFill>
                <a:schemeClr val="dk1"/>
              </a:solidFill>
            </a:rPr>
            <a:t>讨论与笔记</a:t>
          </a:r>
          <a:endParaRPr>
            <a:solidFill>
              <a:schemeClr val="dk1"/>
            </a:solidFill>
          </a:endParaRPr>
        </a:p>
      </dsp:txBody>
      <dsp:txXfrm>
        <a:off x="-5975" y="2595098"/>
        <a:ext cx="1610216" cy="966130"/>
      </dsp:txXfrm>
    </dsp:sp>
    <dsp:sp modelId="{D7C04965-A677-402A-AD31-4CC443E51A3B}">
      <dsp:nvSpPr>
        <dsp:cNvPr id="14" name="右箭头 13"/>
        <dsp:cNvSpPr/>
      </dsp:nvSpPr>
      <dsp:spPr bwMode="white">
        <a:xfrm rot="5375736">
          <a:off x="634597" y="3682708"/>
          <a:ext cx="340424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5375736">
        <a:off x="634597" y="3682708"/>
        <a:ext cx="340424" cy="399334"/>
      </dsp:txXfrm>
    </dsp:sp>
    <dsp:sp modelId="{299CC3A1-F92B-4A03-A2A4-4CA490264775}">
      <dsp:nvSpPr>
        <dsp:cNvPr id="15" name="圆角矩形 14"/>
        <dsp:cNvSpPr/>
      </dsp:nvSpPr>
      <dsp:spPr bwMode="white">
        <a:xfrm>
          <a:off x="5377" y="4203522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7.</a:t>
          </a:r>
          <a:r>
            <a:rPr lang="zh-CN" altLang="en-US" sz="1800" dirty="0">
              <a:solidFill>
                <a:schemeClr val="dk1"/>
              </a:solidFill>
            </a:rPr>
            <a:t>回顾学习轨迹</a:t>
          </a:r>
          <a:endParaRPr>
            <a:solidFill>
              <a:schemeClr val="dk1"/>
            </a:solidFill>
          </a:endParaRPr>
        </a:p>
      </dsp:txBody>
      <dsp:txXfrm>
        <a:off x="5377" y="4203522"/>
        <a:ext cx="1610216" cy="966130"/>
      </dsp:txXfrm>
    </dsp:sp>
    <dsp:sp modelId="{A85674E1-179C-400D-8AE3-3973F8C1FE8D}">
      <dsp:nvSpPr>
        <dsp:cNvPr id="16" name="右箭头 15"/>
        <dsp:cNvSpPr/>
      </dsp:nvSpPr>
      <dsp:spPr bwMode="white">
        <a:xfrm>
          <a:off x="1766954" y="4486920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>
        <a:off x="1766954" y="4486920"/>
        <a:ext cx="341366" cy="399334"/>
      </dsp:txXfrm>
    </dsp:sp>
    <dsp:sp modelId="{EC8EDED1-0D92-415C-BC9C-B7744A39A3A3}">
      <dsp:nvSpPr>
        <dsp:cNvPr id="17" name="圆角矩形 16"/>
        <dsp:cNvSpPr/>
      </dsp:nvSpPr>
      <dsp:spPr bwMode="white">
        <a:xfrm>
          <a:off x="2259680" y="4203522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8.</a:t>
          </a:r>
          <a:r>
            <a:rPr lang="zh-CN" altLang="en-US" sz="1800" dirty="0">
              <a:solidFill>
                <a:schemeClr val="dk1"/>
              </a:solidFill>
            </a:rPr>
            <a:t>考试</a:t>
          </a:r>
          <a:endParaRPr>
            <a:solidFill>
              <a:schemeClr val="dk1"/>
            </a:solidFill>
          </a:endParaRPr>
        </a:p>
      </dsp:txBody>
      <dsp:txXfrm>
        <a:off x="2259680" y="4203522"/>
        <a:ext cx="1610216" cy="966130"/>
      </dsp:txXfrm>
    </dsp:sp>
    <dsp:sp modelId="{32438C4D-CD73-463B-A18A-15931EED3CA8}">
      <dsp:nvSpPr>
        <dsp:cNvPr id="18" name="右箭头 17"/>
        <dsp:cNvSpPr/>
      </dsp:nvSpPr>
      <dsp:spPr bwMode="white">
        <a:xfrm>
          <a:off x="4021257" y="4486920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4021257" y="4486920"/>
        <a:ext cx="341366" cy="399334"/>
      </dsp:txXfrm>
    </dsp:sp>
    <dsp:sp modelId="{0CB18ABA-CCEF-4216-B99F-4CC28A9D84BF}">
      <dsp:nvSpPr>
        <dsp:cNvPr id="19" name="圆角矩形 18"/>
        <dsp:cNvSpPr/>
      </dsp:nvSpPr>
      <dsp:spPr bwMode="white">
        <a:xfrm>
          <a:off x="4513983" y="4203522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9.</a:t>
          </a:r>
          <a:r>
            <a:rPr lang="zh-CN" altLang="en-US" sz="1800" dirty="0">
              <a:solidFill>
                <a:schemeClr val="dk1"/>
              </a:solidFill>
            </a:rPr>
            <a:t>成绩查询</a:t>
          </a:r>
          <a:endParaRPr>
            <a:solidFill>
              <a:schemeClr val="dk1"/>
            </a:solidFill>
          </a:endParaRPr>
        </a:p>
      </dsp:txBody>
      <dsp:txXfrm>
        <a:off x="4513983" y="4203522"/>
        <a:ext cx="1610216" cy="966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积分规则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开始选课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进入广场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查看积分及</a:t>
          </a:r>
          <a:endParaRPr lang="en-US" altLang="zh-CN" sz="20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积分规则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573780" cy="3646714"/>
        <a:chOff x="0" y="0"/>
        <a:chExt cx="3573780" cy="3646714"/>
      </a:xfrm>
    </dsp:grpSpPr>
    <dsp:sp modelId="{3F52E3FC-2423-4954-84F7-BA0F3EA7EA03}">
      <dsp:nvSpPr>
        <dsp:cNvPr id="3" name="椭圆 2"/>
        <dsp:cNvSpPr/>
      </dsp:nvSpPr>
      <dsp:spPr bwMode="white">
        <a:xfrm>
          <a:off x="526325" y="142222"/>
          <a:ext cx="3121339" cy="312158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知识点检索与学习</a:t>
          </a:r>
          <a:endParaRPr>
            <a:solidFill>
              <a:schemeClr val="dk1"/>
            </a:solidFill>
          </a:endParaRPr>
        </a:p>
      </dsp:txBody>
      <dsp:txXfrm>
        <a:off x="526325" y="142222"/>
        <a:ext cx="3121339" cy="3121587"/>
      </dsp:txXfrm>
    </dsp:sp>
    <dsp:sp modelId="{4ED78E18-32BE-4394-B8EB-CC4654B8025B}">
      <dsp:nvSpPr>
        <dsp:cNvPr id="4" name="椭圆 3"/>
        <dsp:cNvSpPr/>
      </dsp:nvSpPr>
      <dsp:spPr bwMode="white">
        <a:xfrm>
          <a:off x="2307496" y="0"/>
          <a:ext cx="347371" cy="34716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307496" y="0"/>
        <a:ext cx="347371" cy="347167"/>
      </dsp:txXfrm>
    </dsp:sp>
    <dsp:sp modelId="{498C2933-4543-4231-9D28-94B38BCAD15E}">
      <dsp:nvSpPr>
        <dsp:cNvPr id="5" name="椭圆 4"/>
        <dsp:cNvSpPr/>
      </dsp:nvSpPr>
      <dsp:spPr bwMode="white">
        <a:xfrm>
          <a:off x="1485527" y="3031878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5527" y="3031878"/>
        <a:ext cx="251594" cy="251623"/>
      </dsp:txXfrm>
    </dsp:sp>
    <dsp:sp modelId="{DF0ED3B7-B6D2-4D60-A2C5-34946F83E6AA}">
      <dsp:nvSpPr>
        <dsp:cNvPr id="6" name="椭圆 5"/>
        <dsp:cNvSpPr/>
      </dsp:nvSpPr>
      <dsp:spPr bwMode="white">
        <a:xfrm>
          <a:off x="3848510" y="1409090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848510" y="1409090"/>
        <a:ext cx="251594" cy="251623"/>
      </dsp:txXfrm>
    </dsp:sp>
    <dsp:sp modelId="{A01D4F07-80AC-4D9E-A795-7724608B0A44}">
      <dsp:nvSpPr>
        <dsp:cNvPr id="7" name="椭圆 6"/>
        <dsp:cNvSpPr/>
      </dsp:nvSpPr>
      <dsp:spPr bwMode="white">
        <a:xfrm>
          <a:off x="2645933" y="3299547"/>
          <a:ext cx="347371" cy="34716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645933" y="3299547"/>
        <a:ext cx="347371" cy="347167"/>
      </dsp:txXfrm>
    </dsp:sp>
    <dsp:sp modelId="{A85DC02C-7C45-483A-904B-372DB2D73308}">
      <dsp:nvSpPr>
        <dsp:cNvPr id="8" name="椭圆 7"/>
        <dsp:cNvSpPr/>
      </dsp:nvSpPr>
      <dsp:spPr bwMode="white">
        <a:xfrm>
          <a:off x="1556645" y="493400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556645" y="493400"/>
        <a:ext cx="251594" cy="251623"/>
      </dsp:txXfrm>
    </dsp:sp>
    <dsp:sp modelId="{BFBB0967-40D3-43AD-8780-7039A5985C1D}">
      <dsp:nvSpPr>
        <dsp:cNvPr id="9" name="椭圆 8"/>
        <dsp:cNvSpPr/>
      </dsp:nvSpPr>
      <dsp:spPr bwMode="white">
        <a:xfrm>
          <a:off x="764338" y="1932758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4338" y="1932758"/>
        <a:ext cx="251594" cy="251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讨论与笔记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回顾学习轨迹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考试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成绩查询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9428" y="354011"/>
            <a:ext cx="6117773" cy="615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81000" y="365124"/>
            <a:ext cx="92529" cy="615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562600" y="354011"/>
            <a:ext cx="0" cy="61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42" y="6449561"/>
            <a:ext cx="1384886" cy="330944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511175" y="365125"/>
            <a:ext cx="4845050" cy="6156325"/>
          </a:xfrm>
        </p:spPr>
        <p:txBody>
          <a:bodyPr anchor="ctr"/>
          <a:lstStyle>
            <a:lvl1pPr>
              <a:buNone/>
              <a:defRPr/>
            </a:lvl1pPr>
            <a:lvl2pPr marL="228600" indent="-228600"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9428" y="354011"/>
            <a:ext cx="6117773" cy="615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81000" y="365124"/>
            <a:ext cx="92529" cy="615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562600" y="354011"/>
            <a:ext cx="0" cy="61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42" y="6449561"/>
            <a:ext cx="1384886" cy="330944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511175" y="365125"/>
            <a:ext cx="4845050" cy="6156325"/>
          </a:xfrm>
        </p:spPr>
        <p:txBody>
          <a:bodyPr anchor="ctr"/>
          <a:lstStyle>
            <a:lvl1pPr>
              <a:buNone/>
              <a:defRPr/>
            </a:lvl1pPr>
            <a:lvl2pPr marL="228600" indent="-228600"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9C93-C9F2-4E13-A33B-6EA0495561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0F8A-3BEF-4A10-9E91-AC23184DEB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6.jpe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5769" y="1372282"/>
            <a:ext cx="10064537" cy="2387600"/>
          </a:xfrm>
        </p:spPr>
        <p:txBody>
          <a:bodyPr/>
          <a:lstStyle/>
          <a:p>
            <a:r>
              <a:rPr lang="zh-CN" altLang="en-US" dirty="0"/>
              <a:t>通识教育广场课程使用手册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59882"/>
            <a:ext cx="9144000" cy="1655762"/>
          </a:xfrm>
        </p:spPr>
        <p:txBody>
          <a:bodyPr/>
          <a:lstStyle/>
          <a:p>
            <a:r>
              <a:rPr lang="zh-CN" altLang="en-US" dirty="0"/>
              <a:t>（学生版）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97" y="1810711"/>
            <a:ext cx="2414406" cy="576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14960" y="285115"/>
            <a:ext cx="760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附件</a:t>
            </a:r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05435" y="336550"/>
            <a:ext cx="11624945" cy="2173605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zh-CN" altLang="en-US">
                <a:sym typeface="+mn-ea"/>
              </a:rPr>
              <a:t>自主选课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【电脑端】</a:t>
            </a:r>
            <a:endParaRPr lang="zh-CN" altLang="en-US">
              <a:sym typeface="+mn-ea"/>
            </a:endParaRPr>
          </a:p>
          <a:p>
            <a:r>
              <a:rPr lang="zh-CN" altLang="en-US" sz="2400" b="1">
                <a:sym typeface="+mn-ea"/>
              </a:rPr>
              <a:t>   </a:t>
            </a:r>
            <a:endParaRPr lang="zh-CN" altLang="en-US" sz="2400" b="1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ym typeface="+mn-ea"/>
              </a:rPr>
              <a:t>   如果您还没有想好要选择什么课程，点击您想了解的课程的封面，可以查看该课程的一些介绍，再返回到上一步，在选课主界面进行报名，点击【报名】，按照上一页所介绍的操作，完成课程的</a:t>
            </a:r>
            <a:r>
              <a:rPr lang="zh-CN" altLang="en-US" sz="2000">
                <a:sym typeface="+mn-ea"/>
              </a:rPr>
              <a:t>报名。</a:t>
            </a:r>
            <a:endParaRPr lang="zh-CN" altLang="en-US" sz="2000"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" y="2112010"/>
            <a:ext cx="7035800" cy="3679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90" y="2934970"/>
            <a:ext cx="7044690" cy="3373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进入广场课程</a:t>
            </a:r>
            <a:endParaRPr lang="en-US" altLang="zh-CN" dirty="0"/>
          </a:p>
          <a:p>
            <a:pPr lvl="1"/>
            <a:r>
              <a:rPr lang="zh-CN" altLang="en-US" dirty="0"/>
              <a:t>广场课程支持电脑端、手机端学习。两端学习数据实时同步。</a:t>
            </a:r>
            <a:endParaRPr lang="en-US" altLang="zh-CN" dirty="0"/>
          </a:p>
          <a:p>
            <a:pPr lvl="1"/>
            <a:r>
              <a:rPr lang="zh-CN" altLang="en-US" dirty="0"/>
              <a:t>请勿在两个终端同时学习。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2</a:t>
            </a:r>
            <a:endParaRPr lang="zh-CN" altLang="en-US" b="1" dirty="0"/>
          </a:p>
        </p:txBody>
      </p:sp>
      <p:graphicFrame>
        <p:nvGraphicFramePr>
          <p:cNvPr id="15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673921" y="533721"/>
            <a:ext cx="3239260" cy="1982932"/>
          </a:xfr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41538" y="1482546"/>
            <a:ext cx="4796932" cy="4896836"/>
          </a:xfrm>
        </p:spPr>
        <p:txBody>
          <a:bodyPr/>
          <a:lstStyle/>
          <a:p>
            <a:r>
              <a:rPr lang="zh-CN" altLang="en-US" dirty="0"/>
              <a:t>进入广场课程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  <a:r>
              <a:rPr lang="zh-CN" altLang="en-US" sz="1800" dirty="0"/>
              <a:t>在课程列表中，找到自己选修的广场课程，点击即可进入广场课程学习页面。</a:t>
            </a:r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r>
              <a:rPr lang="en-US" altLang="zh-CN" sz="1800" dirty="0"/>
              <a:t>【</a:t>
            </a:r>
            <a:r>
              <a:rPr lang="zh-CN" altLang="en-US" sz="1800" dirty="0"/>
              <a:t>手机端</a:t>
            </a:r>
            <a:r>
              <a:rPr lang="en-US" altLang="zh-CN" sz="1800" dirty="0"/>
              <a:t>】</a:t>
            </a:r>
            <a:r>
              <a:rPr lang="zh-CN" altLang="en-US" sz="1800" dirty="0"/>
              <a:t>在首页“我的课程”模块或通过“我”</a:t>
            </a:r>
            <a:r>
              <a:rPr lang="en-US" altLang="zh-CN" sz="1800" dirty="0"/>
              <a:t>-</a:t>
            </a:r>
            <a:r>
              <a:rPr lang="zh-CN" altLang="en-US" sz="1800" dirty="0"/>
              <a:t>“课程”路径进入课程列表，找到选修的广场课程，点击即可进入广场课程学习页面。</a:t>
            </a:r>
            <a:endParaRPr lang="zh-CN" altLang="en-US" sz="1800" dirty="0"/>
          </a:p>
          <a:p>
            <a:pPr marL="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6887" y="533721"/>
            <a:ext cx="2863945" cy="19829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2.1</a:t>
            </a:r>
            <a:endParaRPr lang="zh-CN" altLang="en-US" b="1" dirty="0"/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980" y="2975328"/>
            <a:ext cx="1879976" cy="3439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9212" y="3033797"/>
            <a:ext cx="1695635" cy="332264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601810" y="2743200"/>
            <a:ext cx="659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查看学习时间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在广场首页，“学习积分” 标题右侧可以查看学习时间。仅在学习时间内完成学习任务才能获得相应的积分。</a:t>
            </a:r>
            <a:endParaRPr lang="en-US" altLang="zh-CN" sz="1800" dirty="0"/>
          </a:p>
          <a:p>
            <a:pPr lvl="1"/>
            <a:r>
              <a:rPr lang="zh-CN" altLang="en-US" sz="1800" dirty="0"/>
              <a:t>电脑端、手机端该信息所在位置一致。</a:t>
            </a:r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3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834290" y="992170"/>
            <a:ext cx="6118225" cy="437926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查看积分及积分规则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在积分页面，可以查看具体可以积分的学习行为及对应的积分分数。</a:t>
            </a:r>
            <a:endParaRPr lang="en-US" altLang="zh-CN" sz="1800" dirty="0"/>
          </a:p>
          <a:p>
            <a:pPr lvl="1"/>
            <a:r>
              <a:rPr lang="zh-CN" altLang="en-US" sz="1800" dirty="0"/>
              <a:t>查看积分规则时需注意每个积分项可能存在的上限或下限。</a:t>
            </a:r>
            <a:endParaRPr lang="en-US" altLang="zh-CN" sz="1800" dirty="0"/>
          </a:p>
          <a:p>
            <a:pPr lvl="1"/>
            <a:r>
              <a:rPr lang="zh-CN" altLang="en-US" sz="1800" dirty="0"/>
              <a:t>注意查看还需要完成多少积分才能完成课程学习。</a:t>
            </a:r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</a:t>
            </a:r>
            <a:endParaRPr lang="zh-CN" altLang="en-US" b="1" dirty="0"/>
          </a:p>
        </p:txBody>
      </p:sp>
      <p:graphicFrame>
        <p:nvGraphicFramePr>
          <p:cNvPr id="7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683878" y="1152415"/>
            <a:ext cx="2893447" cy="2014091"/>
          </a:xfr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15950" y="1142761"/>
            <a:ext cx="4138101" cy="5469421"/>
          </a:xfrm>
        </p:spPr>
        <p:txBody>
          <a:bodyPr>
            <a:normAutofit/>
          </a:bodyPr>
          <a:lstStyle/>
          <a:p>
            <a:r>
              <a:rPr lang="zh-CN" altLang="en-US" dirty="0"/>
              <a:t>查看积分及积分规则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700" dirty="0"/>
              <a:t>在课程首页“学习积分”栏目，可以直接看到已获得的积分。</a:t>
            </a:r>
            <a:endParaRPr lang="en-US" altLang="zh-CN" sz="1700" dirty="0"/>
          </a:p>
          <a:p>
            <a:pPr lvl="1"/>
            <a:r>
              <a:rPr lang="en-US" altLang="zh-CN" sz="1600" dirty="0"/>
              <a:t>【</a:t>
            </a:r>
            <a:r>
              <a:rPr lang="zh-CN" altLang="en-US" sz="1600" dirty="0"/>
              <a:t>电脑端</a:t>
            </a:r>
            <a:r>
              <a:rPr lang="en-US" altLang="zh-CN" sz="1600" dirty="0"/>
              <a:t>】</a:t>
            </a:r>
            <a:r>
              <a:rPr lang="zh-CN" altLang="en-US" sz="1700" dirty="0"/>
              <a:t>点击“学习积分” 栏目右侧“积分规则”或页面最上方“积分规则”，均可查看本课程规定可以积分的学习行为。</a:t>
            </a:r>
            <a:endParaRPr lang="en-US" altLang="zh-CN" sz="1700" dirty="0"/>
          </a:p>
          <a:p>
            <a:pPr lvl="1"/>
            <a:r>
              <a:rPr lang="en-US" altLang="zh-CN" sz="1600" dirty="0"/>
              <a:t>【</a:t>
            </a:r>
            <a:r>
              <a:rPr lang="zh-CN" altLang="en-US" sz="1600" dirty="0"/>
              <a:t>手机端</a:t>
            </a:r>
            <a:r>
              <a:rPr lang="en-US" altLang="zh-CN" sz="1600" dirty="0"/>
              <a:t>】</a:t>
            </a:r>
            <a:r>
              <a:rPr lang="zh-CN" altLang="en-US" sz="1700" dirty="0"/>
              <a:t>点击“学习积分”下方任一一个积分展示模块，均可查看积分规则。</a:t>
            </a:r>
            <a:endParaRPr lang="en-US" altLang="zh-CN" sz="1700" dirty="0"/>
          </a:p>
          <a:p>
            <a:pPr lvl="1"/>
            <a:r>
              <a:rPr lang="zh-CN" altLang="en-US" sz="1700" dirty="0"/>
              <a:t>点击“积分明细”按钮，可查看每日积分情况。</a:t>
            </a:r>
            <a:endParaRPr lang="en-US" altLang="zh-CN" sz="1700" dirty="0"/>
          </a:p>
          <a:p>
            <a:pPr marL="0" lvl="1" indent="0">
              <a:buNone/>
            </a:pPr>
            <a:endParaRPr lang="en-US" altLang="zh-CN" sz="17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4.1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1715" y="152057"/>
            <a:ext cx="3016908" cy="2265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1715" y="2447641"/>
            <a:ext cx="3467174" cy="1490998"/>
          </a:xfrm>
          <a:prstGeom prst="rect">
            <a:avLst/>
          </a:prstGeom>
        </p:spPr>
      </p:pic>
      <p:pic>
        <p:nvPicPr>
          <p:cNvPr id="8" name="内容占位符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5973" y="3938639"/>
            <a:ext cx="1480072" cy="28492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5181" y="4005044"/>
            <a:ext cx="1193024" cy="2716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08816" y="3968318"/>
            <a:ext cx="1480073" cy="290086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592932" y="3684233"/>
            <a:ext cx="6599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368770" y="396773"/>
            <a:ext cx="186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 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29721" y="3684233"/>
            <a:ext cx="195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 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知识点检索与学习</a:t>
            </a:r>
            <a:endParaRPr lang="en-US" altLang="zh-CN" dirty="0"/>
          </a:p>
          <a:p>
            <a:pPr lvl="1"/>
            <a:r>
              <a:rPr lang="zh-CN" altLang="en-US" sz="1800" dirty="0"/>
              <a:t>系统提供多种途径检索知识点。不同知识点依据内容配备不同的学习材料。</a:t>
            </a:r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841671" y="1518557"/>
          <a:ext cx="4626429" cy="364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必学知识点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每门广场课程均设有“必学知识点”列表，包含</a:t>
            </a:r>
            <a:r>
              <a:rPr lang="en-US" altLang="zh-CN" sz="1800" dirty="0"/>
              <a:t>20-25</a:t>
            </a:r>
            <a:r>
              <a:rPr lang="zh-CN" altLang="en-US" sz="1800" dirty="0"/>
              <a:t>个视频，为该门课程核心学习内容，选课学生需完成列表中的全部知识点学习。</a:t>
            </a:r>
            <a:endParaRPr lang="en-US" altLang="zh-CN" sz="1800" dirty="0"/>
          </a:p>
          <a:p>
            <a:pPr lvl="1"/>
            <a:r>
              <a:rPr lang="zh-CN" altLang="en-US" sz="1800" dirty="0"/>
              <a:t>所有必学知识点均有红色标签标注。</a:t>
            </a:r>
            <a:endParaRPr lang="en-US" altLang="zh-CN" sz="1800" dirty="0"/>
          </a:p>
          <a:p>
            <a:pPr lvl="1"/>
            <a:r>
              <a:rPr lang="zh-CN" altLang="en-US" sz="1800" dirty="0"/>
              <a:t>如未能完成所有必学知识点的学习，可能无法参加期末考试。</a:t>
            </a:r>
            <a:endParaRPr lang="en-US" altLang="zh-CN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5.1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32" y="365125"/>
            <a:ext cx="3656468" cy="2120623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66" y="365125"/>
            <a:ext cx="2876366" cy="20233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24" y="2685156"/>
            <a:ext cx="1725221" cy="37356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1" y="2651703"/>
            <a:ext cx="1846561" cy="376913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592932" y="2556769"/>
            <a:ext cx="6599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83269" y="19890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356225" y="2717339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2276" y="1231917"/>
            <a:ext cx="4845050" cy="5021093"/>
          </a:xfrm>
        </p:spPr>
        <p:txBody>
          <a:bodyPr/>
          <a:lstStyle/>
          <a:p>
            <a:r>
              <a:rPr lang="zh-CN" altLang="en-US" dirty="0"/>
              <a:t>知识点学习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进入具体知识点页面，可以查看该知识点的学习材料。一般材料包括知识学习</a:t>
            </a:r>
            <a:r>
              <a:rPr lang="en-US" altLang="zh-CN" sz="1800" dirty="0"/>
              <a:t>-</a:t>
            </a:r>
            <a:r>
              <a:rPr lang="zh-CN" altLang="en-US" sz="1800" dirty="0"/>
              <a:t>视频、知识学习</a:t>
            </a:r>
            <a:r>
              <a:rPr lang="en-US" altLang="zh-CN" sz="1800" dirty="0"/>
              <a:t>-</a:t>
            </a:r>
            <a:r>
              <a:rPr lang="zh-CN" altLang="en-US" sz="1800" dirty="0"/>
              <a:t>阅读、知识测评三类。</a:t>
            </a:r>
            <a:endParaRPr lang="en-US" altLang="zh-CN" sz="1800" dirty="0"/>
          </a:p>
          <a:p>
            <a:pPr lvl="1"/>
            <a:r>
              <a:rPr lang="zh-CN" altLang="en-US" sz="1800" dirty="0"/>
              <a:t>根据积分规则，完成规定的有效观看视频、有效阅读、答题行为，均可获得对应的积分。</a:t>
            </a:r>
            <a:endParaRPr lang="en-US" altLang="zh-CN" sz="1800" dirty="0"/>
          </a:p>
          <a:p>
            <a:pPr lvl="1"/>
            <a:r>
              <a:rPr lang="zh-CN" altLang="en-US" sz="1800" dirty="0"/>
              <a:t>未正常观看视频、阅读翻页频率过快或过慢均不认定为有效学习。</a:t>
            </a:r>
            <a:endParaRPr lang="en-US" altLang="zh-CN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5.2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566621" y="76568"/>
            <a:ext cx="3270533" cy="170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3205" y="1721941"/>
            <a:ext cx="3017364" cy="202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5678810" y="477412"/>
            <a:ext cx="3017365" cy="2254791"/>
            <a:chOff x="5981699" y="1610507"/>
            <a:chExt cx="3621621" cy="24389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2365"/>
            <a:stretch>
              <a:fillRect/>
            </a:stretch>
          </p:blipFill>
          <p:spPr>
            <a:xfrm>
              <a:off x="5981699" y="1610507"/>
              <a:ext cx="3621621" cy="61488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871" b="13707"/>
            <a:stretch>
              <a:fillRect/>
            </a:stretch>
          </p:blipFill>
          <p:spPr>
            <a:xfrm>
              <a:off x="5981699" y="2291442"/>
              <a:ext cx="3621621" cy="1758043"/>
            </a:xfrm>
            <a:prstGeom prst="rect">
              <a:avLst/>
            </a:prstGeom>
          </p:spPr>
        </p:pic>
      </p:grpSp>
      <p:pic>
        <p:nvPicPr>
          <p:cNvPr id="9" name="内容占位符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8638" y="3401841"/>
            <a:ext cx="1918842" cy="36010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1643" y="3442461"/>
            <a:ext cx="1834452" cy="34756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5313" y="3406249"/>
            <a:ext cx="1722828" cy="347567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576935" y="3373132"/>
            <a:ext cx="6561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349854" y="188204"/>
            <a:ext cx="1324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 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371378" y="3373132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知识点检索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“知识点分类”页面，可以查看本广场下各知识大类，点击知识大类即可进入详细知识点查看页面。</a:t>
            </a:r>
            <a:endParaRPr lang="en-US" altLang="zh-CN" sz="1800" dirty="0"/>
          </a:p>
          <a:p>
            <a:pPr lvl="1"/>
            <a:r>
              <a:rPr lang="zh-CN" altLang="en-US" sz="1800" dirty="0"/>
              <a:t>“全部知识点”页面，可以查看本广场所有具体知识点，并可按照既定条件进行筛选。</a:t>
            </a:r>
            <a:endParaRPr lang="en-US" altLang="zh-CN" sz="1800" dirty="0"/>
          </a:p>
          <a:p>
            <a:pPr lvl="1"/>
            <a:r>
              <a:rPr lang="zh-CN" altLang="en-US" sz="1800" dirty="0"/>
              <a:t>搜索栏可以直接检索关键字，到达具体知识点页面。</a:t>
            </a:r>
            <a:endParaRPr lang="en-US" altLang="zh-CN" sz="1800" dirty="0"/>
          </a:p>
          <a:p>
            <a:pPr lvl="1"/>
            <a:r>
              <a:rPr lang="zh-CN" altLang="en-US" sz="1800" dirty="0"/>
              <a:t>学习过程中可通过“相关推荐”查看相关知识点。</a:t>
            </a: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5.3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44657" y="222753"/>
            <a:ext cx="4404519" cy="196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174" y="1484548"/>
            <a:ext cx="4259397" cy="216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直接连接符 7"/>
          <p:cNvCxnSpPr/>
          <p:nvPr/>
        </p:nvCxnSpPr>
        <p:spPr>
          <a:xfrm>
            <a:off x="5627915" y="3835153"/>
            <a:ext cx="6564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7164" y="2868901"/>
            <a:ext cx="1323816" cy="3989099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0356" y="3936585"/>
            <a:ext cx="1488046" cy="29214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25201" y="3945464"/>
            <a:ext cx="1464370" cy="287373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27951" y="222753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227950" y="3590052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60614" y="354011"/>
            <a:ext cx="4795157" cy="6156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通识教育广场课程使用流程</a:t>
            </a:r>
            <a:endParaRPr lang="zh-CN" altLang="en-US" sz="2800" dirty="0">
              <a:latin typeface="+mn-ea"/>
              <a:ea typeface="+mn-ea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768975" y="354013"/>
          <a:ext cx="6118225" cy="615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768975" y="6253844"/>
            <a:ext cx="479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附录：积分规则（附后）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讨论与笔记</a:t>
            </a:r>
            <a:endParaRPr lang="en-US" altLang="zh-CN" dirty="0"/>
          </a:p>
          <a:p>
            <a:pPr lvl="1"/>
            <a:r>
              <a:rPr lang="zh-CN" altLang="en-US" dirty="0"/>
              <a:t>参与课程讨论，在学习过程中及时记录重点内容与学习心得，均是提升学习效果的重要途径。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6</a:t>
            </a:r>
            <a:endParaRPr lang="zh-CN" altLang="en-US" b="1" dirty="0"/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</p:nvPr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42155" y="1100149"/>
            <a:ext cx="4845050" cy="5598053"/>
          </a:xfrm>
        </p:spPr>
        <p:txBody>
          <a:bodyPr/>
          <a:lstStyle/>
          <a:p>
            <a:r>
              <a:rPr lang="zh-CN" altLang="en-US" dirty="0"/>
              <a:t>发表讨论</a:t>
            </a:r>
            <a:endParaRPr lang="en-US" altLang="zh-CN" dirty="0"/>
          </a:p>
          <a:p>
            <a:pPr lvl="1"/>
            <a:endParaRPr lang="en-US" altLang="zh-CN" sz="1800" dirty="0"/>
          </a:p>
          <a:p>
            <a:pPr lvl="1"/>
            <a:r>
              <a:rPr lang="zh-CN" altLang="en-US" sz="1800" dirty="0"/>
              <a:t>讨论发表区位于电脑端知识点学习界面右侧，位于手机端知识点学习界面右上角，点击讨论即可进入列表。</a:t>
            </a:r>
            <a:endParaRPr lang="en-US" altLang="zh-CN" sz="1800" dirty="0"/>
          </a:p>
          <a:p>
            <a:pPr lvl="1"/>
            <a:r>
              <a:rPr lang="zh-CN" altLang="en-US" sz="1800" dirty="0"/>
              <a:t>点击“新建话题”，系统自动弹出内容发布框，输入想要发起讨论的内容后，点击“发布”即可。如果右侧已经有讨论，也可以直接回复他人或自己的主题，参与讨论。</a:t>
            </a:r>
            <a:endParaRPr lang="en-US" altLang="zh-CN" sz="1800" dirty="0"/>
          </a:p>
          <a:p>
            <a:pPr lvl="1"/>
            <a:r>
              <a:rPr lang="zh-CN" altLang="en-US" sz="1800" dirty="0"/>
              <a:t>发布或回复讨论均可以按照积分规则获取相应的积分。</a:t>
            </a:r>
            <a:endParaRPr lang="en-US" altLang="zh-CN" sz="1800" dirty="0"/>
          </a:p>
          <a:p>
            <a:pPr lvl="1"/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6.1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751219" y="194101"/>
            <a:ext cx="6118225" cy="2694263"/>
          </a:xfrm>
        </p:spPr>
      </p:pic>
      <p:cxnSp>
        <p:nvCxnSpPr>
          <p:cNvPr id="4" name="直接连接符 3"/>
          <p:cNvCxnSpPr/>
          <p:nvPr/>
        </p:nvCxnSpPr>
        <p:spPr>
          <a:xfrm>
            <a:off x="5627915" y="3027285"/>
            <a:ext cx="6564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内容占位符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1219" y="3199909"/>
            <a:ext cx="1971159" cy="3658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086" y="3166207"/>
            <a:ext cx="1943047" cy="38555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8952" y="3203850"/>
            <a:ext cx="1943048" cy="378024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38840" y="293952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497021" y="3042533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80473" y="719970"/>
            <a:ext cx="4845050" cy="6156325"/>
          </a:xfrm>
        </p:spPr>
        <p:txBody>
          <a:bodyPr/>
          <a:lstStyle/>
          <a:p>
            <a:r>
              <a:rPr lang="zh-CN" altLang="en-US" dirty="0"/>
              <a:t>记录笔记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700" dirty="0"/>
              <a:t>记录笔记功能位于电脑端知识点学习界面右侧，在手机端以功能球形式悬浮于学习页面上，可根据个人需要拖动。</a:t>
            </a:r>
            <a:endParaRPr lang="en-US" altLang="zh-CN" sz="1700" dirty="0"/>
          </a:p>
          <a:p>
            <a:pPr lvl="1"/>
            <a:r>
              <a:rPr lang="zh-CN" altLang="en-US" sz="1700" dirty="0"/>
              <a:t>如需发布笔记，在文本框内输入相关内容，点击“保存”即可。</a:t>
            </a:r>
            <a:endParaRPr lang="en-US" altLang="zh-CN" sz="1700" dirty="0"/>
          </a:p>
          <a:p>
            <a:pPr lvl="1"/>
            <a:r>
              <a:rPr lang="zh-CN" altLang="en-US" sz="1700" dirty="0"/>
              <a:t>笔记分为“已记录笔记”和“发布笔记”两个区域。</a:t>
            </a:r>
            <a:endParaRPr lang="en-US" altLang="zh-CN" sz="1700" dirty="0"/>
          </a:p>
          <a:p>
            <a:pPr lvl="1"/>
            <a:r>
              <a:rPr lang="zh-CN" altLang="en-US" sz="1700" dirty="0"/>
              <a:t>如果已有创建的笔记，点击笔记名称，即可在新建页面中查看相应笔记内容。</a:t>
            </a:r>
            <a:endParaRPr lang="en-US" altLang="zh-CN" sz="1700" dirty="0"/>
          </a:p>
          <a:p>
            <a:pPr lvl="1"/>
            <a:r>
              <a:rPr lang="zh-CN" altLang="en-US" sz="1700" dirty="0"/>
              <a:t>保存笔记可根据积分规则获取相应积分。</a:t>
            </a:r>
            <a:endParaRPr lang="zh-CN" altLang="en-US" sz="17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6.2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953962" y="409515"/>
            <a:ext cx="5729057" cy="2552139"/>
          </a:xfrm>
        </p:spPr>
      </p:pic>
      <p:cxnSp>
        <p:nvCxnSpPr>
          <p:cNvPr id="4" name="直接连接符 3"/>
          <p:cNvCxnSpPr/>
          <p:nvPr/>
        </p:nvCxnSpPr>
        <p:spPr>
          <a:xfrm>
            <a:off x="5556894" y="3142696"/>
            <a:ext cx="6635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内容占位符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6630" y="3316894"/>
            <a:ext cx="1990203" cy="3559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3712" y="3308106"/>
            <a:ext cx="1782018" cy="35498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84444" y="307878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384444" y="3244334"/>
            <a:ext cx="1197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回顾学习轨迹</a:t>
            </a:r>
            <a:endParaRPr lang="en-US" altLang="zh-CN" dirty="0"/>
          </a:p>
          <a:p>
            <a:pPr lvl="1"/>
            <a:r>
              <a:rPr lang="zh-CN" altLang="en-US" dirty="0"/>
              <a:t>通识教育广场支持随时查看个人学习轨迹，帮助个人梳理知识结构或复习已学内容。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回顾学习轨迹</a:t>
            </a:r>
            <a:endParaRPr lang="en-US" altLang="zh-CN" dirty="0"/>
          </a:p>
          <a:p>
            <a:pPr marL="0" lvl="1" indent="0">
              <a:buNone/>
            </a:pPr>
            <a:endParaRPr lang="en-US" altLang="zh-CN" sz="1800" dirty="0"/>
          </a:p>
          <a:p>
            <a:pPr lvl="1"/>
            <a:r>
              <a:rPr lang="zh-CN" altLang="en-US" sz="1800" dirty="0"/>
              <a:t>点击广场首页右上角“学习轨迹”，可查看个人本学期学过的所有知识点列表及对应学习时间。</a:t>
            </a:r>
            <a:endParaRPr lang="en-US" altLang="zh-CN" sz="1800" dirty="0"/>
          </a:p>
          <a:p>
            <a:pPr lvl="1"/>
            <a:r>
              <a:rPr lang="zh-CN" altLang="en-US" sz="1800" dirty="0"/>
              <a:t>点击知识点名称，即可进入知识点学习页面。如前次未完成学习，可在本页面继续学习。</a:t>
            </a:r>
            <a:endParaRPr lang="en-US" altLang="zh-CN" sz="1800" dirty="0"/>
          </a:p>
          <a:p>
            <a:pPr lvl="1"/>
            <a:r>
              <a:rPr lang="zh-CN" altLang="en-US" sz="1800" dirty="0"/>
              <a:t>点击学习轨迹页面右上角 “学习统计”，可查看本人在本广场课程中所学知识地图。</a:t>
            </a:r>
            <a:endParaRPr lang="zh-CN" altLang="en-US" sz="1800" dirty="0"/>
          </a:p>
          <a:p>
            <a:pPr lvl="1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7.1</a:t>
            </a:r>
            <a:endParaRPr lang="zh-CN" altLang="en-US" b="1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597782" y="847125"/>
            <a:ext cx="3208867" cy="157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0903" y="247790"/>
            <a:ext cx="3117026" cy="162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89"/>
          <a:stretch>
            <a:fillRect/>
          </a:stretch>
        </p:blipFill>
        <p:spPr>
          <a:xfrm>
            <a:off x="8984112" y="2058275"/>
            <a:ext cx="2996230" cy="18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6249" y="4024696"/>
            <a:ext cx="1403703" cy="2816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7542" y="4012348"/>
            <a:ext cx="1428397" cy="276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内容占位符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91217" y="4037723"/>
            <a:ext cx="1403703" cy="282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直接连接符 3"/>
          <p:cNvCxnSpPr/>
          <p:nvPr/>
        </p:nvCxnSpPr>
        <p:spPr>
          <a:xfrm>
            <a:off x="5597782" y="3977196"/>
            <a:ext cx="659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356225" y="293952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406476" y="3977196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考试</a:t>
            </a:r>
            <a:endParaRPr lang="en-US" altLang="zh-CN" dirty="0"/>
          </a:p>
          <a:p>
            <a:pPr lvl="1"/>
            <a:r>
              <a:rPr lang="zh-CN" altLang="en-US" dirty="0"/>
              <a:t>基于已经学习的内容完成考试，综合评估学习效果。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8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考试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找到页面下方“活动”栏目，可以查看到考试入口。</a:t>
            </a:r>
            <a:endParaRPr lang="en-US" altLang="zh-CN" sz="1800" dirty="0"/>
          </a:p>
          <a:p>
            <a:pPr lvl="1"/>
            <a:r>
              <a:rPr lang="zh-CN" altLang="en-US" sz="1800" dirty="0"/>
              <a:t>进入考试列表页面，如试卷已发放，即可查看到本广场课程的考试试卷。</a:t>
            </a:r>
            <a:endParaRPr lang="en-US" altLang="zh-CN" sz="1800" dirty="0"/>
          </a:p>
          <a:p>
            <a:pPr lvl="1"/>
            <a:r>
              <a:rPr lang="zh-CN" altLang="en-US" sz="1800" dirty="0"/>
              <a:t>如没有考试试卷，请确认是否已到考试时间。如未到考试时间，请稍后查看。如已到考试时间且学校通知需要参加考试，请联系在线客服咨询。</a:t>
            </a: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8.1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5" y="170092"/>
            <a:ext cx="3136921" cy="2337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23" y="203337"/>
            <a:ext cx="3722356" cy="227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内容占位符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57" y="3114326"/>
            <a:ext cx="1504435" cy="36201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61" y="3144492"/>
            <a:ext cx="1657640" cy="3590018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627915" y="2947386"/>
            <a:ext cx="6564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56225" y="54407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378388" y="2918597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成绩查询</a:t>
            </a:r>
            <a:endParaRPr lang="en-US" altLang="zh-CN" dirty="0"/>
          </a:p>
          <a:p>
            <a:pPr lvl="1"/>
            <a:r>
              <a:rPr lang="zh-CN" altLang="en-US" dirty="0"/>
              <a:t>广场课程最终获得的成绩，请以教务处网站查询到的成绩为准。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9</a:t>
            </a:r>
            <a:endParaRPr lang="zh-CN" altLang="en-US" b="1" dirty="0"/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</p:nvPr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积分规则</a:t>
            </a:r>
            <a:endParaRPr lang="en-US" altLang="zh-CN" dirty="0"/>
          </a:p>
          <a:p>
            <a:pPr lvl="1"/>
            <a:r>
              <a:rPr lang="zh-CN" altLang="en-US" dirty="0"/>
              <a:t>请及时查询所有学习行为可以获得的积分、各项目相应积分上限或下限、其他考试要求等，避免无法完成广场学习要求。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附录</a:t>
            </a:r>
            <a:endParaRPr lang="zh-CN" altLang="en-US" b="1" dirty="0"/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</p:nvPr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附录</a:t>
            </a:r>
            <a:endParaRPr lang="zh-CN" altLang="en-US" b="1" dirty="0"/>
          </a:p>
        </p:txBody>
      </p:sp>
      <p:graphicFrame>
        <p:nvGraphicFramePr>
          <p:cNvPr id="8" name="表格 9"/>
          <p:cNvGraphicFramePr>
            <a:graphicFrameLocks noGrp="1"/>
          </p:cNvGraphicFramePr>
          <p:nvPr>
            <p:ph sz="quarter" idx="10"/>
          </p:nvPr>
        </p:nvGraphicFramePr>
        <p:xfrm>
          <a:off x="582514" y="1552529"/>
          <a:ext cx="4845050" cy="40093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6024"/>
                <a:gridCol w="1089026"/>
              </a:tblGrid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积分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登录：每日首次登录得分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视频观看时长：有效观看视频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分钟得分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阅读时长：有效阅读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分钟得分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答题：答对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道题得分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200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讨论：在知识点讨论区发表、回复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条有效讨论得分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笔记：在知识点学习区发表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条有效笔记得分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10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5633221" y="1552529"/>
          <a:ext cx="6118226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2568"/>
                <a:gridCol w="11756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分数类别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分数限制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达到课程通过要求的总积分最低分数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累计视频观看时长积分下限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累计阅读时长积分下限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累计答题积分下限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每日可获得总积分上限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每日笔记积分上限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每日讨论积分上限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分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5633221" y="4671601"/>
          <a:ext cx="611822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2568"/>
                <a:gridCol w="11756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期末成绩构成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权重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平时积分成绩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70%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期末考试成绩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633221" y="5936473"/>
            <a:ext cx="61182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注：</a:t>
            </a: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</a:rPr>
              <a:t>、达到</a:t>
            </a:r>
            <a:r>
              <a:rPr lang="en-US" altLang="zh-CN" sz="1400" b="1" dirty="0">
                <a:solidFill>
                  <a:srgbClr val="FF0000"/>
                </a:solidFill>
              </a:rPr>
              <a:t>800</a:t>
            </a:r>
            <a:r>
              <a:rPr lang="zh-CN" altLang="en-US" sz="1400" b="1" dirty="0">
                <a:solidFill>
                  <a:srgbClr val="FF0000"/>
                </a:solidFill>
              </a:rPr>
              <a:t>总积分，</a:t>
            </a:r>
            <a:r>
              <a:rPr lang="zh-CN" altLang="en-US" sz="1400" b="1" dirty="0">
                <a:solidFill>
                  <a:srgbClr val="FF0000"/>
                </a:solidFill>
              </a:rPr>
              <a:t>且完成各分类积分要求才可参与期末</a:t>
            </a:r>
            <a:r>
              <a:rPr lang="zh-CN" altLang="en-US" sz="1400" b="1" dirty="0">
                <a:solidFill>
                  <a:srgbClr val="FF0000"/>
                </a:solidFill>
              </a:rPr>
              <a:t>考试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开始选课</a:t>
            </a:r>
            <a:endParaRPr lang="en-US" altLang="zh-CN" dirty="0"/>
          </a:p>
          <a:p>
            <a:pPr lvl="1"/>
            <a:r>
              <a:rPr lang="zh-CN" altLang="en-US" dirty="0"/>
              <a:t>根据教务处通知，在超星学习平台进行选课（即自主选课），每人限选</a:t>
            </a:r>
            <a:r>
              <a:rPr lang="en-US" altLang="zh-CN" dirty="0"/>
              <a:t>6</a:t>
            </a:r>
            <a:r>
              <a:rPr lang="zh-CN" altLang="en-US" dirty="0"/>
              <a:t>门（以学校具体要求为准）。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05435" y="365125"/>
            <a:ext cx="5099685" cy="6156325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自主选课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【手机端】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、您学校通知在超星平台选课，点击【我】➤【课程】，右上角的【+】➤【自选课程】进行选课报名。若没有【自选课程】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这项，请在电脑端选课。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2170" y="365125"/>
            <a:ext cx="3322320" cy="5787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05435" y="365125"/>
            <a:ext cx="5099685" cy="6156325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自主选课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【手机端】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2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、点击【自选课程】以后跳转到选课页面，点击左侧【自选课程】，然后点击您想报名的课程名称右侧的【报名】，出现提示【确认报名】，点击【确定】，出现【报名成功】，即为已报名，返回以后，这门课程会出现在您的【课程】列表里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60" y="2035810"/>
            <a:ext cx="2082165" cy="3517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230" y="2035810"/>
            <a:ext cx="2004695" cy="34651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075" y="2035810"/>
            <a:ext cx="1940560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351155" y="434340"/>
            <a:ext cx="5204460" cy="615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自主选课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【电脑端】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登录以后，点击左侧【课程】，跳转到【我学的课】页面。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如果您学校通知是在超星平台选课，点击右上角【添加课程】，或者点击大加号“+”进入自主选课页面进行选课。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3860" y="1908175"/>
            <a:ext cx="6475730" cy="2343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74015" y="423545"/>
            <a:ext cx="5110480" cy="3776345"/>
          </a:xfrm>
        </p:spPr>
        <p:txBody>
          <a:bodyPr/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zh-CN" altLang="en-US">
                <a:sym typeface="+mn-ea"/>
              </a:rPr>
              <a:t>自主选课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【电脑端】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、点击添加以后，进入到选课页面，按照学校的要求，进行选课。</a:t>
            </a:r>
            <a:endParaRPr lang="zh-CN" altLang="en-US" sz="2000" b="1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43880" y="1566545"/>
            <a:ext cx="6406515" cy="31769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11175" y="628015"/>
            <a:ext cx="11428730" cy="1570355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zh-CN" altLang="en-US">
                <a:sym typeface="+mn-ea"/>
              </a:rPr>
              <a:t>自主选课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【电脑端】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   </a:t>
            </a:r>
            <a:endParaRPr lang="zh-CN" altLang="en-US" sz="2400" b="1">
              <a:sym typeface="+mn-ea"/>
            </a:endParaRPr>
          </a:p>
          <a:p>
            <a:r>
              <a:rPr lang="zh-CN" altLang="en-US" sz="2000"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如果您已经想好了要选什么课程，您可以直接点击课程右下角的【报名】，出现提示【确定要报名此课程吗？】，如果您确定，点击【确定】，如果不确定，点击【取消】。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1380" y="2235835"/>
            <a:ext cx="9833610" cy="4224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13995" y="-332105"/>
            <a:ext cx="11590655" cy="2731770"/>
          </a:xfrm>
        </p:spPr>
        <p:txBody>
          <a:bodyPr/>
          <a:lstStyle/>
          <a:p>
            <a:r>
              <a:rPr lang="en-US" altLang="zh-CN" sz="2000">
                <a:latin typeface="等线" panose="02010600030101010101" charset="-122"/>
                <a:ea typeface="等线" panose="02010600030101010101" charset="-122"/>
              </a:rPr>
              <a:t>  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点击【确定】后，出现③所示的提示，等待倒计时结束以后，出现【报名成功】的提示，点击【确认】即可。此门课程您就报名成功了。点击右上角头像旁边的下拉三角，点击【进入空间】，即可看到您报名的课程出现在您空间里，如图⑥所示。</a:t>
            </a:r>
            <a:endParaRPr lang="zh-CN" altLang="en-US" sz="20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2310" y="1915160"/>
            <a:ext cx="4124325" cy="409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1915160"/>
            <a:ext cx="6616700" cy="45688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82d6828-7700-4733-8b78-e515a9846ad2}"/>
</p:tagLst>
</file>

<file path=ppt/tags/tag2.xml><?xml version="1.0" encoding="utf-8"?>
<p:tagLst xmlns:p="http://schemas.openxmlformats.org/presentationml/2006/main">
  <p:tag name="KSO_WPP_MARK_KEY" val="4ecf1706-5ef2-4e8c-845b-1b4e2511ea35"/>
  <p:tag name="COMMONDATA" val="eyJoZGlkIjoiZmEwYWJjYzdjMjViYzdjYTQ0YWUyZTAyZDA5YjBjZjUifQ=="/>
  <p:tag name="commondata" val="eyJoZGlkIjoiYmQ3NjQxYmZmN2ZkODIxYWNiNTEzMzQyMTZmNzQ1Mm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2779</Words>
  <Application>WPS 演示</Application>
  <PresentationFormat>自定义</PresentationFormat>
  <Paragraphs>298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等线</vt:lpstr>
      <vt:lpstr>等线 Light</vt:lpstr>
      <vt:lpstr>微软雅黑</vt:lpstr>
      <vt:lpstr>Arial Unicode MS</vt:lpstr>
      <vt:lpstr>Calibri</vt:lpstr>
      <vt:lpstr>Office 主题​​</vt:lpstr>
      <vt:lpstr>1_Office 主题​​</vt:lpstr>
      <vt:lpstr>通识教育广场课程使用手册</vt:lpstr>
      <vt:lpstr>通识教育广场课程使用流程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通识教育广场使用手册</dc:title>
  <dc:creator>Zhu Wenzhe</dc:creator>
  <cp:lastModifiedBy>企业用户_580920275</cp:lastModifiedBy>
  <cp:revision>50</cp:revision>
  <dcterms:created xsi:type="dcterms:W3CDTF">2020-11-16T06:02:00Z</dcterms:created>
  <dcterms:modified xsi:type="dcterms:W3CDTF">2024-06-18T08:13:17Z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B63DB35AD1634677AA04CB2F12AD7EBC_13</vt:lpwstr>
  </property>
</Properties>
</file>